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3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58" r:id="rId4"/>
    <p:sldId id="314" r:id="rId5"/>
    <p:sldId id="315" r:id="rId6"/>
    <p:sldId id="261" r:id="rId7"/>
    <p:sldId id="259" r:id="rId8"/>
    <p:sldId id="260" r:id="rId9"/>
    <p:sldId id="262" r:id="rId10"/>
    <p:sldId id="263" r:id="rId11"/>
    <p:sldId id="264" r:id="rId12"/>
    <p:sldId id="318" r:id="rId13"/>
    <p:sldId id="344" r:id="rId14"/>
    <p:sldId id="345" r:id="rId15"/>
    <p:sldId id="316" r:id="rId16"/>
    <p:sldId id="317" r:id="rId17"/>
    <p:sldId id="323" r:id="rId18"/>
    <p:sldId id="324" r:id="rId19"/>
    <p:sldId id="342" r:id="rId20"/>
    <p:sldId id="320" r:id="rId21"/>
    <p:sldId id="265" r:id="rId22"/>
    <p:sldId id="302" r:id="rId23"/>
    <p:sldId id="303" r:id="rId24"/>
    <p:sldId id="328" r:id="rId25"/>
    <p:sldId id="326" r:id="rId26"/>
    <p:sldId id="307" r:id="rId27"/>
    <p:sldId id="306" r:id="rId28"/>
    <p:sldId id="304" r:id="rId29"/>
    <p:sldId id="308" r:id="rId30"/>
    <p:sldId id="310" r:id="rId31"/>
    <p:sldId id="312" r:id="rId32"/>
    <p:sldId id="309" r:id="rId33"/>
    <p:sldId id="343" r:id="rId34"/>
    <p:sldId id="329" r:id="rId35"/>
    <p:sldId id="332" r:id="rId36"/>
    <p:sldId id="333" r:id="rId37"/>
    <p:sldId id="334" r:id="rId38"/>
    <p:sldId id="340" r:id="rId39"/>
    <p:sldId id="341" r:id="rId40"/>
    <p:sldId id="338" r:id="rId41"/>
    <p:sldId id="339" r:id="rId42"/>
    <p:sldId id="330" r:id="rId4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78" userDrawn="1">
          <p15:clr>
            <a:srgbClr val="A4A3A4"/>
          </p15:clr>
        </p15:guide>
        <p15:guide id="2" orient="horz" pos="1706" userDrawn="1">
          <p15:clr>
            <a:srgbClr val="A4A3A4"/>
          </p15:clr>
        </p15:guide>
        <p15:guide id="3" orient="horz" pos="2840" userDrawn="1">
          <p15:clr>
            <a:srgbClr val="A4A3A4"/>
          </p15:clr>
        </p15:guide>
        <p15:guide id="4" orient="horz" pos="3884" userDrawn="1">
          <p15:clr>
            <a:srgbClr val="A4A3A4"/>
          </p15:clr>
        </p15:guide>
        <p15:guide id="5" pos="277" userDrawn="1">
          <p15:clr>
            <a:srgbClr val="A4A3A4"/>
          </p15:clr>
        </p15:guide>
        <p15:guide id="6" pos="2691" userDrawn="1">
          <p15:clr>
            <a:srgbClr val="A4A3A4"/>
          </p15:clr>
        </p15:guide>
        <p15:guide id="7" pos="7408" userDrawn="1">
          <p15:clr>
            <a:srgbClr val="A4A3A4"/>
          </p15:clr>
        </p15:guide>
        <p15:guide id="8" pos="498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AFFF"/>
    <a:srgbClr val="BBFF4D"/>
    <a:srgbClr val="BFFF5A"/>
    <a:srgbClr val="BFFF53"/>
    <a:srgbClr val="EAE4D9"/>
    <a:srgbClr val="F2EFF2"/>
    <a:srgbClr val="E9D1DD"/>
    <a:srgbClr val="E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EE3B51-EC45-CB4C-913F-B679E428E209}" v="211" dt="2020-10-06T21:17:44.7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77"/>
    <p:restoredTop sz="96327"/>
  </p:normalViewPr>
  <p:slideViewPr>
    <p:cSldViewPr>
      <p:cViewPr varScale="1">
        <p:scale>
          <a:sx n="219" d="100"/>
          <a:sy n="219" d="100"/>
        </p:scale>
        <p:origin x="3360" y="192"/>
      </p:cViewPr>
      <p:guideLst>
        <p:guide orient="horz" pos="578"/>
        <p:guide orient="horz" pos="1706"/>
        <p:guide orient="horz" pos="2840"/>
        <p:guide orient="horz" pos="3884"/>
        <p:guide pos="277"/>
        <p:guide pos="2691"/>
        <p:guide pos="7408"/>
        <p:guide pos="498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-379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pani, Aldo" userId="3d811883-7188-4056-86e4-ebeb30c53017" providerId="ADAL" clId="{9FEE3B51-EC45-CB4C-913F-B679E428E209}"/>
    <pc:docChg chg="undo custSel addSld delSld modSld">
      <pc:chgData name="Lipani, Aldo" userId="3d811883-7188-4056-86e4-ebeb30c53017" providerId="ADAL" clId="{9FEE3B51-EC45-CB4C-913F-B679E428E209}" dt="2020-10-06T21:17:47.241" v="1598" actId="2890"/>
      <pc:docMkLst>
        <pc:docMk/>
      </pc:docMkLst>
      <pc:sldChg chg="addSp delSp modSp mod modClrScheme chgLayout">
        <pc:chgData name="Lipani, Aldo" userId="3d811883-7188-4056-86e4-ebeb30c53017" providerId="ADAL" clId="{9FEE3B51-EC45-CB4C-913F-B679E428E209}" dt="2020-10-03T22:45:30.576" v="145" actId="20577"/>
        <pc:sldMkLst>
          <pc:docMk/>
          <pc:sldMk cId="936308896" sldId="256"/>
        </pc:sldMkLst>
        <pc:spChg chg="del mod ord">
          <ac:chgData name="Lipani, Aldo" userId="3d811883-7188-4056-86e4-ebeb30c53017" providerId="ADAL" clId="{9FEE3B51-EC45-CB4C-913F-B679E428E209}" dt="2020-10-03T22:42:55.348" v="23" actId="700"/>
          <ac:spMkLst>
            <pc:docMk/>
            <pc:sldMk cId="936308896" sldId="256"/>
            <ac:spMk id="2" creationId="{1A5C1EE2-6CBB-0A44-B056-C282DA0703F2}"/>
          </ac:spMkLst>
        </pc:spChg>
        <pc:spChg chg="del mod ord">
          <ac:chgData name="Lipani, Aldo" userId="3d811883-7188-4056-86e4-ebeb30c53017" providerId="ADAL" clId="{9FEE3B51-EC45-CB4C-913F-B679E428E209}" dt="2020-10-03T22:42:55.348" v="23" actId="700"/>
          <ac:spMkLst>
            <pc:docMk/>
            <pc:sldMk cId="936308896" sldId="256"/>
            <ac:spMk id="3" creationId="{4504FA76-2F08-2440-A1AD-CD1A6C372B4D}"/>
          </ac:spMkLst>
        </pc:spChg>
        <pc:spChg chg="add del mod ord">
          <ac:chgData name="Lipani, Aldo" userId="3d811883-7188-4056-86e4-ebeb30c53017" providerId="ADAL" clId="{9FEE3B51-EC45-CB4C-913F-B679E428E209}" dt="2020-10-03T22:43:02.843" v="24" actId="700"/>
          <ac:spMkLst>
            <pc:docMk/>
            <pc:sldMk cId="936308896" sldId="256"/>
            <ac:spMk id="4" creationId="{33103D2D-6E8E-654E-95D8-1397AFA017BD}"/>
          </ac:spMkLst>
        </pc:spChg>
        <pc:spChg chg="add del mod ord">
          <ac:chgData name="Lipani, Aldo" userId="3d811883-7188-4056-86e4-ebeb30c53017" providerId="ADAL" clId="{9FEE3B51-EC45-CB4C-913F-B679E428E209}" dt="2020-10-03T22:43:02.843" v="24" actId="700"/>
          <ac:spMkLst>
            <pc:docMk/>
            <pc:sldMk cId="936308896" sldId="256"/>
            <ac:spMk id="5" creationId="{C3689D72-B0C9-7C46-87F5-A4CB51A9307C}"/>
          </ac:spMkLst>
        </pc:spChg>
        <pc:spChg chg="add mod ord">
          <ac:chgData name="Lipani, Aldo" userId="3d811883-7188-4056-86e4-ebeb30c53017" providerId="ADAL" clId="{9FEE3B51-EC45-CB4C-913F-B679E428E209}" dt="2020-10-03T22:45:30.576" v="145" actId="20577"/>
          <ac:spMkLst>
            <pc:docMk/>
            <pc:sldMk cId="936308896" sldId="256"/>
            <ac:spMk id="6" creationId="{3ACAE145-F0B1-CE44-9147-C4BD2A18800B}"/>
          </ac:spMkLst>
        </pc:spChg>
        <pc:spChg chg="add del mod ord">
          <ac:chgData name="Lipani, Aldo" userId="3d811883-7188-4056-86e4-ebeb30c53017" providerId="ADAL" clId="{9FEE3B51-EC45-CB4C-913F-B679E428E209}" dt="2020-10-03T22:43:07.778" v="25" actId="478"/>
          <ac:spMkLst>
            <pc:docMk/>
            <pc:sldMk cId="936308896" sldId="256"/>
            <ac:spMk id="7" creationId="{5FD60952-BBA4-9448-B7D5-E3E74E654830}"/>
          </ac:spMkLst>
        </pc:spChg>
      </pc:sldChg>
      <pc:sldChg chg="modSp add mod">
        <pc:chgData name="Lipani, Aldo" userId="3d811883-7188-4056-86e4-ebeb30c53017" providerId="ADAL" clId="{9FEE3B51-EC45-CB4C-913F-B679E428E209}" dt="2020-10-03T22:47:57.809" v="343" actId="6549"/>
        <pc:sldMkLst>
          <pc:docMk/>
          <pc:sldMk cId="3839921929" sldId="257"/>
        </pc:sldMkLst>
        <pc:spChg chg="mod">
          <ac:chgData name="Lipani, Aldo" userId="3d811883-7188-4056-86e4-ebeb30c53017" providerId="ADAL" clId="{9FEE3B51-EC45-CB4C-913F-B679E428E209}" dt="2020-10-03T22:46:21.846" v="157" actId="20577"/>
          <ac:spMkLst>
            <pc:docMk/>
            <pc:sldMk cId="3839921929" sldId="257"/>
            <ac:spMk id="2" creationId="{E695262A-1830-D347-BB30-E8FBEF7F5D53}"/>
          </ac:spMkLst>
        </pc:spChg>
        <pc:spChg chg="mod">
          <ac:chgData name="Lipani, Aldo" userId="3d811883-7188-4056-86e4-ebeb30c53017" providerId="ADAL" clId="{9FEE3B51-EC45-CB4C-913F-B679E428E209}" dt="2020-10-03T22:47:57.809" v="343" actId="6549"/>
          <ac:spMkLst>
            <pc:docMk/>
            <pc:sldMk cId="3839921929" sldId="257"/>
            <ac:spMk id="3" creationId="{CD1702C7-5A00-4F49-B1DA-79C89484146C}"/>
          </ac:spMkLst>
        </pc:spChg>
      </pc:sldChg>
      <pc:sldChg chg="modSp add del mod modClrScheme chgLayout">
        <pc:chgData name="Lipani, Aldo" userId="3d811883-7188-4056-86e4-ebeb30c53017" providerId="ADAL" clId="{9FEE3B51-EC45-CB4C-913F-B679E428E209}" dt="2020-10-03T22:46:10.963" v="148" actId="2696"/>
        <pc:sldMkLst>
          <pc:docMk/>
          <pc:sldMk cId="4293636442" sldId="257"/>
        </pc:sldMkLst>
        <pc:spChg chg="mod ord">
          <ac:chgData name="Lipani, Aldo" userId="3d811883-7188-4056-86e4-ebeb30c53017" providerId="ADAL" clId="{9FEE3B51-EC45-CB4C-913F-B679E428E209}" dt="2020-10-03T22:45:38.785" v="147" actId="700"/>
          <ac:spMkLst>
            <pc:docMk/>
            <pc:sldMk cId="4293636442" sldId="257"/>
            <ac:spMk id="6" creationId="{3ACAE145-F0B1-CE44-9147-C4BD2A18800B}"/>
          </ac:spMkLst>
        </pc:spChg>
      </pc:sldChg>
      <pc:sldChg chg="add del">
        <pc:chgData name="Lipani, Aldo" userId="3d811883-7188-4056-86e4-ebeb30c53017" providerId="ADAL" clId="{9FEE3B51-EC45-CB4C-913F-B679E428E209}" dt="2020-10-03T22:48:10.936" v="345" actId="2890"/>
        <pc:sldMkLst>
          <pc:docMk/>
          <pc:sldMk cId="1235725787" sldId="258"/>
        </pc:sldMkLst>
      </pc:sldChg>
      <pc:sldChg chg="addSp modSp add mod">
        <pc:chgData name="Lipani, Aldo" userId="3d811883-7188-4056-86e4-ebeb30c53017" providerId="ADAL" clId="{9FEE3B51-EC45-CB4C-913F-B679E428E209}" dt="2020-10-03T22:50:10.270" v="462" actId="20577"/>
        <pc:sldMkLst>
          <pc:docMk/>
          <pc:sldMk cId="4139239258" sldId="258"/>
        </pc:sldMkLst>
        <pc:spChg chg="add mod">
          <ac:chgData name="Lipani, Aldo" userId="3d811883-7188-4056-86e4-ebeb30c53017" providerId="ADAL" clId="{9FEE3B51-EC45-CB4C-913F-B679E428E209}" dt="2020-10-03T22:50:10.270" v="462" actId="20577"/>
          <ac:spMkLst>
            <pc:docMk/>
            <pc:sldMk cId="4139239258" sldId="258"/>
            <ac:spMk id="2" creationId="{4E556581-F3B4-A04D-B8E4-D1505FA51CE7}"/>
          </ac:spMkLst>
        </pc:spChg>
      </pc:sldChg>
      <pc:sldChg chg="add del">
        <pc:chgData name="Lipani, Aldo" userId="3d811883-7188-4056-86e4-ebeb30c53017" providerId="ADAL" clId="{9FEE3B51-EC45-CB4C-913F-B679E428E209}" dt="2020-10-03T22:50:38.987" v="464" actId="2890"/>
        <pc:sldMkLst>
          <pc:docMk/>
          <pc:sldMk cId="17193809" sldId="259"/>
        </pc:sldMkLst>
      </pc:sldChg>
      <pc:sldChg chg="addSp delSp modSp add mod modClrScheme chgLayout">
        <pc:chgData name="Lipani, Aldo" userId="3d811883-7188-4056-86e4-ebeb30c53017" providerId="ADAL" clId="{9FEE3B51-EC45-CB4C-913F-B679E428E209}" dt="2020-10-03T22:56:31.261" v="694" actId="14100"/>
        <pc:sldMkLst>
          <pc:docMk/>
          <pc:sldMk cId="3813812169" sldId="259"/>
        </pc:sldMkLst>
        <pc:spChg chg="add mod ord">
          <ac:chgData name="Lipani, Aldo" userId="3d811883-7188-4056-86e4-ebeb30c53017" providerId="ADAL" clId="{9FEE3B51-EC45-CB4C-913F-B679E428E209}" dt="2020-10-03T22:51:29.407" v="508" actId="20577"/>
          <ac:spMkLst>
            <pc:docMk/>
            <pc:sldMk cId="3813812169" sldId="259"/>
            <ac:spMk id="4" creationId="{642F6DE2-BDD6-DA40-AA9B-B1E163280626}"/>
          </ac:spMkLst>
        </pc:spChg>
        <pc:spChg chg="add del mod ord">
          <ac:chgData name="Lipani, Aldo" userId="3d811883-7188-4056-86e4-ebeb30c53017" providerId="ADAL" clId="{9FEE3B51-EC45-CB4C-913F-B679E428E209}" dt="2020-10-03T22:51:33.402" v="509" actId="478"/>
          <ac:spMkLst>
            <pc:docMk/>
            <pc:sldMk cId="3813812169" sldId="259"/>
            <ac:spMk id="5" creationId="{3511AC71-ED88-8F47-BBAB-ECCF824D2899}"/>
          </ac:spMkLst>
        </pc:spChg>
        <pc:graphicFrameChg chg="add del">
          <ac:chgData name="Lipani, Aldo" userId="3d811883-7188-4056-86e4-ebeb30c53017" providerId="ADAL" clId="{9FEE3B51-EC45-CB4C-913F-B679E428E209}" dt="2020-10-03T22:51:07.910" v="467"/>
          <ac:graphicFrameMkLst>
            <pc:docMk/>
            <pc:sldMk cId="3813812169" sldId="259"/>
            <ac:graphicFrameMk id="2" creationId="{6ED4A47D-4B16-0A43-B07F-7C17DA647C3C}"/>
          </ac:graphicFrameMkLst>
        </pc:graphicFrameChg>
        <pc:graphicFrameChg chg="add mod modGraphic">
          <ac:chgData name="Lipani, Aldo" userId="3d811883-7188-4056-86e4-ebeb30c53017" providerId="ADAL" clId="{9FEE3B51-EC45-CB4C-913F-B679E428E209}" dt="2020-10-03T22:56:31.261" v="694" actId="14100"/>
          <ac:graphicFrameMkLst>
            <pc:docMk/>
            <pc:sldMk cId="3813812169" sldId="259"/>
            <ac:graphicFrameMk id="3" creationId="{AC973FEB-88B0-C34E-901F-5ADE46D005A7}"/>
          </ac:graphicFrameMkLst>
        </pc:graphicFrameChg>
      </pc:sldChg>
      <pc:sldChg chg="modSp add mod">
        <pc:chgData name="Lipani, Aldo" userId="3d811883-7188-4056-86e4-ebeb30c53017" providerId="ADAL" clId="{9FEE3B51-EC45-CB4C-913F-B679E428E209}" dt="2020-10-03T22:58:54.124" v="946" actId="20577"/>
        <pc:sldMkLst>
          <pc:docMk/>
          <pc:sldMk cId="477663429" sldId="260"/>
        </pc:sldMkLst>
        <pc:graphicFrameChg chg="mod modGraphic">
          <ac:chgData name="Lipani, Aldo" userId="3d811883-7188-4056-86e4-ebeb30c53017" providerId="ADAL" clId="{9FEE3B51-EC45-CB4C-913F-B679E428E209}" dt="2020-10-03T22:58:54.124" v="946" actId="20577"/>
          <ac:graphicFrameMkLst>
            <pc:docMk/>
            <pc:sldMk cId="477663429" sldId="260"/>
            <ac:graphicFrameMk id="3" creationId="{AC973FEB-88B0-C34E-901F-5ADE46D005A7}"/>
          </ac:graphicFrameMkLst>
        </pc:graphicFrameChg>
      </pc:sldChg>
      <pc:sldChg chg="modSp add mod">
        <pc:chgData name="Lipani, Aldo" userId="3d811883-7188-4056-86e4-ebeb30c53017" providerId="ADAL" clId="{9FEE3B51-EC45-CB4C-913F-B679E428E209}" dt="2020-10-03T23:02:01.154" v="1165" actId="20577"/>
        <pc:sldMkLst>
          <pc:docMk/>
          <pc:sldMk cId="2295103705" sldId="261"/>
        </pc:sldMkLst>
        <pc:spChg chg="mod">
          <ac:chgData name="Lipani, Aldo" userId="3d811883-7188-4056-86e4-ebeb30c53017" providerId="ADAL" clId="{9FEE3B51-EC45-CB4C-913F-B679E428E209}" dt="2020-10-03T22:59:47.804" v="964" actId="20577"/>
          <ac:spMkLst>
            <pc:docMk/>
            <pc:sldMk cId="2295103705" sldId="261"/>
            <ac:spMk id="2" creationId="{A2CBEAF7-2570-1545-BD02-8D5504900813}"/>
          </ac:spMkLst>
        </pc:spChg>
        <pc:spChg chg="mod">
          <ac:chgData name="Lipani, Aldo" userId="3d811883-7188-4056-86e4-ebeb30c53017" providerId="ADAL" clId="{9FEE3B51-EC45-CB4C-913F-B679E428E209}" dt="2020-10-03T23:02:01.154" v="1165" actId="20577"/>
          <ac:spMkLst>
            <pc:docMk/>
            <pc:sldMk cId="2295103705" sldId="261"/>
            <ac:spMk id="3" creationId="{86D1F3BF-2EB7-1A48-A7DF-8E7D533AD00A}"/>
          </ac:spMkLst>
        </pc:spChg>
      </pc:sldChg>
      <pc:sldChg chg="add del">
        <pc:chgData name="Lipani, Aldo" userId="3d811883-7188-4056-86e4-ebeb30c53017" providerId="ADAL" clId="{9FEE3B51-EC45-CB4C-913F-B679E428E209}" dt="2020-10-03T22:59:34.942" v="948" actId="2890"/>
        <pc:sldMkLst>
          <pc:docMk/>
          <pc:sldMk cId="2590841442" sldId="261"/>
        </pc:sldMkLst>
      </pc:sldChg>
      <pc:sldChg chg="modSp add mod">
        <pc:chgData name="Lipani, Aldo" userId="3d811883-7188-4056-86e4-ebeb30c53017" providerId="ADAL" clId="{9FEE3B51-EC45-CB4C-913F-B679E428E209}" dt="2020-10-03T23:02:17.327" v="1177" actId="20577"/>
        <pc:sldMkLst>
          <pc:docMk/>
          <pc:sldMk cId="2451599303" sldId="262"/>
        </pc:sldMkLst>
        <pc:spChg chg="mod">
          <ac:chgData name="Lipani, Aldo" userId="3d811883-7188-4056-86e4-ebeb30c53017" providerId="ADAL" clId="{9FEE3B51-EC45-CB4C-913F-B679E428E209}" dt="2020-10-03T23:02:17.327" v="1177" actId="20577"/>
          <ac:spMkLst>
            <pc:docMk/>
            <pc:sldMk cId="2451599303" sldId="262"/>
            <ac:spMk id="2" creationId="{02AA25D3-E029-8648-B525-F4AE5CCF08B9}"/>
          </ac:spMkLst>
        </pc:spChg>
      </pc:sldChg>
      <pc:sldChg chg="addSp modSp add mod">
        <pc:chgData name="Lipani, Aldo" userId="3d811883-7188-4056-86e4-ebeb30c53017" providerId="ADAL" clId="{9FEE3B51-EC45-CB4C-913F-B679E428E209}" dt="2020-10-03T23:10:26.919" v="1308" actId="1076"/>
        <pc:sldMkLst>
          <pc:docMk/>
          <pc:sldMk cId="750526278" sldId="263"/>
        </pc:sldMkLst>
        <pc:spChg chg="mod">
          <ac:chgData name="Lipani, Aldo" userId="3d811883-7188-4056-86e4-ebeb30c53017" providerId="ADAL" clId="{9FEE3B51-EC45-CB4C-913F-B679E428E209}" dt="2020-10-03T23:02:39.394" v="1208" actId="20577"/>
          <ac:spMkLst>
            <pc:docMk/>
            <pc:sldMk cId="750526278" sldId="263"/>
            <ac:spMk id="2" creationId="{02AA25D3-E029-8648-B525-F4AE5CCF08B9}"/>
          </ac:spMkLst>
        </pc:spChg>
        <pc:spChg chg="mod">
          <ac:chgData name="Lipani, Aldo" userId="3d811883-7188-4056-86e4-ebeb30c53017" providerId="ADAL" clId="{9FEE3B51-EC45-CB4C-913F-B679E428E209}" dt="2020-10-03T23:03:12.320" v="1225" actId="20577"/>
          <ac:spMkLst>
            <pc:docMk/>
            <pc:sldMk cId="750526278" sldId="263"/>
            <ac:spMk id="3" creationId="{90327E0B-EF0C-D148-AF48-E4EAC5D4CB81}"/>
          </ac:spMkLst>
        </pc:spChg>
        <pc:picChg chg="add mod">
          <ac:chgData name="Lipani, Aldo" userId="3d811883-7188-4056-86e4-ebeb30c53017" providerId="ADAL" clId="{9FEE3B51-EC45-CB4C-913F-B679E428E209}" dt="2020-10-03T23:10:26.919" v="1308" actId="1076"/>
          <ac:picMkLst>
            <pc:docMk/>
            <pc:sldMk cId="750526278" sldId="263"/>
            <ac:picMk id="4" creationId="{7D69338E-E999-A843-AFED-A7DEA8795B7A}"/>
          </ac:picMkLst>
        </pc:picChg>
      </pc:sldChg>
      <pc:sldChg chg="addSp delSp modSp add mod modClrScheme chgLayout">
        <pc:chgData name="Lipani, Aldo" userId="3d811883-7188-4056-86e4-ebeb30c53017" providerId="ADAL" clId="{9FEE3B51-EC45-CB4C-913F-B679E428E209}" dt="2020-10-03T23:04:51.351" v="1257" actId="20577"/>
        <pc:sldMkLst>
          <pc:docMk/>
          <pc:sldMk cId="3021623273" sldId="264"/>
        </pc:sldMkLst>
        <pc:spChg chg="del mod ord">
          <ac:chgData name="Lipani, Aldo" userId="3d811883-7188-4056-86e4-ebeb30c53017" providerId="ADAL" clId="{9FEE3B51-EC45-CB4C-913F-B679E428E209}" dt="2020-10-03T23:04:39.632" v="1229" actId="700"/>
          <ac:spMkLst>
            <pc:docMk/>
            <pc:sldMk cId="3021623273" sldId="264"/>
            <ac:spMk id="2" creationId="{98DF386D-3B17-8247-9B5A-64A16625C413}"/>
          </ac:spMkLst>
        </pc:spChg>
        <pc:spChg chg="del mod ord">
          <ac:chgData name="Lipani, Aldo" userId="3d811883-7188-4056-86e4-ebeb30c53017" providerId="ADAL" clId="{9FEE3B51-EC45-CB4C-913F-B679E428E209}" dt="2020-10-03T23:04:39.632" v="1229" actId="700"/>
          <ac:spMkLst>
            <pc:docMk/>
            <pc:sldMk cId="3021623273" sldId="264"/>
            <ac:spMk id="3" creationId="{785947BE-9B23-8546-A91F-1903976B5CEA}"/>
          </ac:spMkLst>
        </pc:spChg>
        <pc:spChg chg="add mod ord">
          <ac:chgData name="Lipani, Aldo" userId="3d811883-7188-4056-86e4-ebeb30c53017" providerId="ADAL" clId="{9FEE3B51-EC45-CB4C-913F-B679E428E209}" dt="2020-10-03T23:04:51.351" v="1257" actId="20577"/>
          <ac:spMkLst>
            <pc:docMk/>
            <pc:sldMk cId="3021623273" sldId="264"/>
            <ac:spMk id="4" creationId="{D31C9147-3900-854A-8536-C6FC7575D065}"/>
          </ac:spMkLst>
        </pc:spChg>
        <pc:spChg chg="add mod ord">
          <ac:chgData name="Lipani, Aldo" userId="3d811883-7188-4056-86e4-ebeb30c53017" providerId="ADAL" clId="{9FEE3B51-EC45-CB4C-913F-B679E428E209}" dt="2020-10-03T23:04:39.632" v="1229" actId="700"/>
          <ac:spMkLst>
            <pc:docMk/>
            <pc:sldMk cId="3021623273" sldId="264"/>
            <ac:spMk id="5" creationId="{8406BCAB-7261-F843-AC39-025DF0B558D8}"/>
          </ac:spMkLst>
        </pc:spChg>
      </pc:sldChg>
      <pc:sldChg chg="modSp add mod">
        <pc:chgData name="Lipani, Aldo" userId="3d811883-7188-4056-86e4-ebeb30c53017" providerId="ADAL" clId="{9FEE3B51-EC45-CB4C-913F-B679E428E209}" dt="2020-10-03T23:05:07.689" v="1274" actId="20577"/>
        <pc:sldMkLst>
          <pc:docMk/>
          <pc:sldMk cId="2004898809" sldId="265"/>
        </pc:sldMkLst>
        <pc:spChg chg="mod">
          <ac:chgData name="Lipani, Aldo" userId="3d811883-7188-4056-86e4-ebeb30c53017" providerId="ADAL" clId="{9FEE3B51-EC45-CB4C-913F-B679E428E209}" dt="2020-10-03T23:05:07.689" v="1274" actId="20577"/>
          <ac:spMkLst>
            <pc:docMk/>
            <pc:sldMk cId="2004898809" sldId="265"/>
            <ac:spMk id="4" creationId="{D31C9147-3900-854A-8536-C6FC7575D065}"/>
          </ac:spMkLst>
        </pc:spChg>
      </pc:sldChg>
      <pc:sldChg chg="addSp delSp modSp add mod modClrScheme chgLayout">
        <pc:chgData name="Lipani, Aldo" userId="3d811883-7188-4056-86e4-ebeb30c53017" providerId="ADAL" clId="{9FEE3B51-EC45-CB4C-913F-B679E428E209}" dt="2020-10-03T23:22:23.986" v="1386" actId="20577"/>
        <pc:sldMkLst>
          <pc:docMk/>
          <pc:sldMk cId="3456335139" sldId="266"/>
        </pc:sldMkLst>
        <pc:spChg chg="del mod ord">
          <ac:chgData name="Lipani, Aldo" userId="3d811883-7188-4056-86e4-ebeb30c53017" providerId="ADAL" clId="{9FEE3B51-EC45-CB4C-913F-B679E428E209}" dt="2020-10-03T23:08:11.786" v="1276" actId="700"/>
          <ac:spMkLst>
            <pc:docMk/>
            <pc:sldMk cId="3456335139" sldId="266"/>
            <ac:spMk id="2" creationId="{EC5EC2AB-0C68-4C41-B15D-D955357D34F2}"/>
          </ac:spMkLst>
        </pc:spChg>
        <pc:spChg chg="del mod ord">
          <ac:chgData name="Lipani, Aldo" userId="3d811883-7188-4056-86e4-ebeb30c53017" providerId="ADAL" clId="{9FEE3B51-EC45-CB4C-913F-B679E428E209}" dt="2020-10-03T23:08:11.786" v="1276" actId="700"/>
          <ac:spMkLst>
            <pc:docMk/>
            <pc:sldMk cId="3456335139" sldId="266"/>
            <ac:spMk id="3" creationId="{27C9A597-10DC-4B4D-8100-217FAE654F47}"/>
          </ac:spMkLst>
        </pc:spChg>
        <pc:spChg chg="add mod ord">
          <ac:chgData name="Lipani, Aldo" userId="3d811883-7188-4056-86e4-ebeb30c53017" providerId="ADAL" clId="{9FEE3B51-EC45-CB4C-913F-B679E428E209}" dt="2020-10-03T23:08:16.228" v="1299" actId="20577"/>
          <ac:spMkLst>
            <pc:docMk/>
            <pc:sldMk cId="3456335139" sldId="266"/>
            <ac:spMk id="4" creationId="{C4D753C5-CEEF-C14E-9B85-B5672B9B5C0F}"/>
          </ac:spMkLst>
        </pc:spChg>
        <pc:spChg chg="add mod ord">
          <ac:chgData name="Lipani, Aldo" userId="3d811883-7188-4056-86e4-ebeb30c53017" providerId="ADAL" clId="{9FEE3B51-EC45-CB4C-913F-B679E428E209}" dt="2020-10-03T23:22:23.986" v="1386" actId="20577"/>
          <ac:spMkLst>
            <pc:docMk/>
            <pc:sldMk cId="3456335139" sldId="266"/>
            <ac:spMk id="5" creationId="{D5FC8405-DAF2-8643-B03F-327DE304E220}"/>
          </ac:spMkLst>
        </pc:spChg>
      </pc:sldChg>
      <pc:sldChg chg="addSp delSp modSp add mod">
        <pc:chgData name="Lipani, Aldo" userId="3d811883-7188-4056-86e4-ebeb30c53017" providerId="ADAL" clId="{9FEE3B51-EC45-CB4C-913F-B679E428E209}" dt="2020-10-03T23:42:27.821" v="1422" actId="1076"/>
        <pc:sldMkLst>
          <pc:docMk/>
          <pc:sldMk cId="794554592" sldId="267"/>
        </pc:sldMkLst>
        <pc:spChg chg="add del">
          <ac:chgData name="Lipani, Aldo" userId="3d811883-7188-4056-86e4-ebeb30c53017" providerId="ADAL" clId="{9FEE3B51-EC45-CB4C-913F-B679E428E209}" dt="2020-10-03T23:38:18.250" v="1413"/>
          <ac:spMkLst>
            <pc:docMk/>
            <pc:sldMk cId="794554592" sldId="267"/>
            <ac:spMk id="2" creationId="{EBECFC86-DF40-DD40-8BF7-5CA6946CA823}"/>
          </ac:spMkLst>
        </pc:spChg>
        <pc:spChg chg="add del">
          <ac:chgData name="Lipani, Aldo" userId="3d811883-7188-4056-86e4-ebeb30c53017" providerId="ADAL" clId="{9FEE3B51-EC45-CB4C-913F-B679E428E209}" dt="2020-10-03T23:38:20.829" v="1415"/>
          <ac:spMkLst>
            <pc:docMk/>
            <pc:sldMk cId="794554592" sldId="267"/>
            <ac:spMk id="3" creationId="{C6B7E7E7-E6E2-364A-8DE7-D98FB1D13BB2}"/>
          </ac:spMkLst>
        </pc:spChg>
        <pc:spChg chg="mod">
          <ac:chgData name="Lipani, Aldo" userId="3d811883-7188-4056-86e4-ebeb30c53017" providerId="ADAL" clId="{9FEE3B51-EC45-CB4C-913F-B679E428E209}" dt="2020-10-03T23:25:56.548" v="1408" actId="20577"/>
          <ac:spMkLst>
            <pc:docMk/>
            <pc:sldMk cId="794554592" sldId="267"/>
            <ac:spMk id="4" creationId="{C4D753C5-CEEF-C14E-9B85-B5672B9B5C0F}"/>
          </ac:spMkLst>
        </pc:spChg>
        <pc:spChg chg="mod">
          <ac:chgData name="Lipani, Aldo" userId="3d811883-7188-4056-86e4-ebeb30c53017" providerId="ADAL" clId="{9FEE3B51-EC45-CB4C-913F-B679E428E209}" dt="2020-10-03T23:26:00.330" v="1411" actId="20577"/>
          <ac:spMkLst>
            <pc:docMk/>
            <pc:sldMk cId="794554592" sldId="267"/>
            <ac:spMk id="5" creationId="{D5FC8405-DAF2-8643-B03F-327DE304E220}"/>
          </ac:spMkLst>
        </pc:spChg>
        <pc:spChg chg="add mod">
          <ac:chgData name="Lipani, Aldo" userId="3d811883-7188-4056-86e4-ebeb30c53017" providerId="ADAL" clId="{9FEE3B51-EC45-CB4C-913F-B679E428E209}" dt="2020-10-03T23:42:23.370" v="1420" actId="1076"/>
          <ac:spMkLst>
            <pc:docMk/>
            <pc:sldMk cId="794554592" sldId="267"/>
            <ac:spMk id="6" creationId="{CCAEF496-CA09-714C-A5ED-3FFE7630EA64}"/>
          </ac:spMkLst>
        </pc:spChg>
        <pc:spChg chg="add mod">
          <ac:chgData name="Lipani, Aldo" userId="3d811883-7188-4056-86e4-ebeb30c53017" providerId="ADAL" clId="{9FEE3B51-EC45-CB4C-913F-B679E428E209}" dt="2020-10-03T23:42:27.821" v="1422" actId="1076"/>
          <ac:spMkLst>
            <pc:docMk/>
            <pc:sldMk cId="794554592" sldId="267"/>
            <ac:spMk id="7" creationId="{8E9F4BEC-6497-A042-99BA-2D5440DCFC44}"/>
          </ac:spMkLst>
        </pc:spChg>
        <pc:picChg chg="add del">
          <ac:chgData name="Lipani, Aldo" userId="3d811883-7188-4056-86e4-ebeb30c53017" providerId="ADAL" clId="{9FEE3B51-EC45-CB4C-913F-B679E428E209}" dt="2020-10-03T23:38:18.250" v="1413"/>
          <ac:picMkLst>
            <pc:docMk/>
            <pc:sldMk cId="794554592" sldId="267"/>
            <ac:picMk id="1026" creationId="{DABDB885-E1B8-874F-B74A-9AF4C3F61BAB}"/>
          </ac:picMkLst>
        </pc:picChg>
        <pc:picChg chg="add del">
          <ac:chgData name="Lipani, Aldo" userId="3d811883-7188-4056-86e4-ebeb30c53017" providerId="ADAL" clId="{9FEE3B51-EC45-CB4C-913F-B679E428E209}" dt="2020-10-03T23:38:20.829" v="1415"/>
          <ac:picMkLst>
            <pc:docMk/>
            <pc:sldMk cId="794554592" sldId="267"/>
            <ac:picMk id="1028" creationId="{F1583758-7F39-714D-AE49-5D644AABCC5B}"/>
          </ac:picMkLst>
        </pc:picChg>
        <pc:picChg chg="add mod">
          <ac:chgData name="Lipani, Aldo" userId="3d811883-7188-4056-86e4-ebeb30c53017" providerId="ADAL" clId="{9FEE3B51-EC45-CB4C-913F-B679E428E209}" dt="2020-10-03T23:38:32.924" v="1418" actId="1076"/>
          <ac:picMkLst>
            <pc:docMk/>
            <pc:sldMk cId="794554592" sldId="267"/>
            <ac:picMk id="1030" creationId="{19D53B4A-EFC7-7447-BF15-D4E1093C35EF}"/>
          </ac:picMkLst>
        </pc:picChg>
      </pc:sldChg>
      <pc:sldChg chg="addSp delSp modSp add mod setBg modClrScheme chgLayout">
        <pc:chgData name="Lipani, Aldo" userId="3d811883-7188-4056-86e4-ebeb30c53017" providerId="ADAL" clId="{9FEE3B51-EC45-CB4C-913F-B679E428E209}" dt="2020-10-06T21:07:04.139" v="1426" actId="478"/>
        <pc:sldMkLst>
          <pc:docMk/>
          <pc:sldMk cId="587861350" sldId="302"/>
        </pc:sldMkLst>
        <pc:spChg chg="add del mod ord">
          <ac:chgData name="Lipani, Aldo" userId="3d811883-7188-4056-86e4-ebeb30c53017" providerId="ADAL" clId="{9FEE3B51-EC45-CB4C-913F-B679E428E209}" dt="2020-10-06T21:07:04.139" v="1426" actId="478"/>
          <ac:spMkLst>
            <pc:docMk/>
            <pc:sldMk cId="587861350" sldId="302"/>
            <ac:spMk id="6" creationId="{641A88C4-C133-2544-9C9E-57FA706A5143}"/>
          </ac:spMkLst>
        </pc:spChg>
        <pc:spChg chg="mod ord">
          <ac:chgData name="Lipani, Aldo" userId="3d811883-7188-4056-86e4-ebeb30c53017" providerId="ADAL" clId="{9FEE3B51-EC45-CB4C-913F-B679E428E209}" dt="2020-10-06T21:06:59.770" v="1425" actId="700"/>
          <ac:spMkLst>
            <pc:docMk/>
            <pc:sldMk cId="587861350" sldId="302"/>
            <ac:spMk id="50" creationId="{00000000-0000-0000-0000-000000000000}"/>
          </ac:spMkLst>
        </pc:spChg>
      </pc:sldChg>
      <pc:sldChg chg="modSp add mod setBg modClrScheme chgLayout">
        <pc:chgData name="Lipani, Aldo" userId="3d811883-7188-4056-86e4-ebeb30c53017" providerId="ADAL" clId="{9FEE3B51-EC45-CB4C-913F-B679E428E209}" dt="2020-10-06T21:07:22.415" v="1428" actId="700"/>
        <pc:sldMkLst>
          <pc:docMk/>
          <pc:sldMk cId="2964058649" sldId="303"/>
        </pc:sldMkLst>
        <pc:spChg chg="mod ord">
          <ac:chgData name="Lipani, Aldo" userId="3d811883-7188-4056-86e4-ebeb30c53017" providerId="ADAL" clId="{9FEE3B51-EC45-CB4C-913F-B679E428E209}" dt="2020-10-06T21:07:22.415" v="1428" actId="700"/>
          <ac:spMkLst>
            <pc:docMk/>
            <pc:sldMk cId="2964058649" sldId="303"/>
            <ac:spMk id="50" creationId="{00000000-0000-0000-0000-000000000000}"/>
          </ac:spMkLst>
        </pc:spChg>
      </pc:sldChg>
      <pc:sldChg chg="add setBg">
        <pc:chgData name="Lipani, Aldo" userId="3d811883-7188-4056-86e4-ebeb30c53017" providerId="ADAL" clId="{9FEE3B51-EC45-CB4C-913F-B679E428E209}" dt="2020-10-06T21:10:13.176" v="1429"/>
        <pc:sldMkLst>
          <pc:docMk/>
          <pc:sldMk cId="2048622189" sldId="304"/>
        </pc:sldMkLst>
      </pc:sldChg>
      <pc:sldChg chg="add setBg">
        <pc:chgData name="Lipani, Aldo" userId="3d811883-7188-4056-86e4-ebeb30c53017" providerId="ADAL" clId="{9FEE3B51-EC45-CB4C-913F-B679E428E209}" dt="2020-10-06T21:10:13.176" v="1429"/>
        <pc:sldMkLst>
          <pc:docMk/>
          <pc:sldMk cId="4055329630" sldId="306"/>
        </pc:sldMkLst>
      </pc:sldChg>
      <pc:sldChg chg="add setBg">
        <pc:chgData name="Lipani, Aldo" userId="3d811883-7188-4056-86e4-ebeb30c53017" providerId="ADAL" clId="{9FEE3B51-EC45-CB4C-913F-B679E428E209}" dt="2020-10-06T21:10:13.176" v="1429"/>
        <pc:sldMkLst>
          <pc:docMk/>
          <pc:sldMk cId="783949406" sldId="307"/>
        </pc:sldMkLst>
      </pc:sldChg>
      <pc:sldChg chg="addSp delSp modSp add mod setBg modClrScheme delAnim modAnim chgLayout">
        <pc:chgData name="Lipani, Aldo" userId="3d811883-7188-4056-86e4-ebeb30c53017" providerId="ADAL" clId="{9FEE3B51-EC45-CB4C-913F-B679E428E209}" dt="2020-10-06T21:15:55.059" v="1552" actId="1076"/>
        <pc:sldMkLst>
          <pc:docMk/>
          <pc:sldMk cId="2098478111" sldId="308"/>
        </pc:sldMkLst>
        <pc:spChg chg="add mod">
          <ac:chgData name="Lipani, Aldo" userId="3d811883-7188-4056-86e4-ebeb30c53017" providerId="ADAL" clId="{9FEE3B51-EC45-CB4C-913F-B679E428E209}" dt="2020-10-06T21:15:55.059" v="1552" actId="1076"/>
          <ac:spMkLst>
            <pc:docMk/>
            <pc:sldMk cId="2098478111" sldId="308"/>
            <ac:spMk id="3" creationId="{54E1AB80-16E8-8D42-8439-84B92011340B}"/>
          </ac:spMkLst>
        </pc:spChg>
        <pc:spChg chg="del mod">
          <ac:chgData name="Lipani, Aldo" userId="3d811883-7188-4056-86e4-ebeb30c53017" providerId="ADAL" clId="{9FEE3B51-EC45-CB4C-913F-B679E428E209}" dt="2020-10-06T21:13:35.459" v="1510" actId="12084"/>
          <ac:spMkLst>
            <pc:docMk/>
            <pc:sldMk cId="2098478111" sldId="308"/>
            <ac:spMk id="4" creationId="{091A0035-53A9-0942-8C27-FC89411471FD}"/>
          </ac:spMkLst>
        </pc:spChg>
        <pc:spChg chg="del mod">
          <ac:chgData name="Lipani, Aldo" userId="3d811883-7188-4056-86e4-ebeb30c53017" providerId="ADAL" clId="{9FEE3B51-EC45-CB4C-913F-B679E428E209}" dt="2020-10-06T21:12:45.883" v="1495" actId="478"/>
          <ac:spMkLst>
            <pc:docMk/>
            <pc:sldMk cId="2098478111" sldId="308"/>
            <ac:spMk id="9" creationId="{32BB0B2E-6A1D-3F4C-B1B7-B6FA97DA7288}"/>
          </ac:spMkLst>
        </pc:spChg>
        <pc:spChg chg="del">
          <ac:chgData name="Lipani, Aldo" userId="3d811883-7188-4056-86e4-ebeb30c53017" providerId="ADAL" clId="{9FEE3B51-EC45-CB4C-913F-B679E428E209}" dt="2020-10-06T21:12:47.221" v="1496" actId="478"/>
          <ac:spMkLst>
            <pc:docMk/>
            <pc:sldMk cId="2098478111" sldId="308"/>
            <ac:spMk id="10" creationId="{A92AEDF2-EB40-1144-AB58-FC504C5E37C1}"/>
          </ac:spMkLst>
        </pc:spChg>
        <pc:spChg chg="mod ord">
          <ac:chgData name="Lipani, Aldo" userId="3d811883-7188-4056-86e4-ebeb30c53017" providerId="ADAL" clId="{9FEE3B51-EC45-CB4C-913F-B679E428E209}" dt="2020-10-06T21:15:47.515" v="1550" actId="20577"/>
          <ac:spMkLst>
            <pc:docMk/>
            <pc:sldMk cId="2098478111" sldId="308"/>
            <ac:spMk id="66" creationId="{00000000-0000-0000-0000-000000000000}"/>
          </ac:spMkLst>
        </pc:spChg>
        <pc:graphicFrameChg chg="add del mod">
          <ac:chgData name="Lipani, Aldo" userId="3d811883-7188-4056-86e4-ebeb30c53017" providerId="ADAL" clId="{9FEE3B51-EC45-CB4C-913F-B679E428E209}" dt="2020-10-06T21:15:39.751" v="1520" actId="478"/>
          <ac:graphicFrameMkLst>
            <pc:docMk/>
            <pc:sldMk cId="2098478111" sldId="308"/>
            <ac:graphicFrameMk id="2" creationId="{BF041528-C06E-9F4B-82A7-4490C43D22EF}"/>
          </ac:graphicFrameMkLst>
        </pc:graphicFrameChg>
      </pc:sldChg>
      <pc:sldChg chg="addSp modSp add mod modClrScheme chgLayout">
        <pc:chgData name="Lipani, Aldo" userId="3d811883-7188-4056-86e4-ebeb30c53017" providerId="ADAL" clId="{9FEE3B51-EC45-CB4C-913F-B679E428E209}" dt="2020-10-06T21:15:04.756" v="1518" actId="700"/>
        <pc:sldMkLst>
          <pc:docMk/>
          <pc:sldMk cId="3794861461" sldId="309"/>
        </pc:sldMkLst>
        <pc:spChg chg="add mod ord">
          <ac:chgData name="Lipani, Aldo" userId="3d811883-7188-4056-86e4-ebeb30c53017" providerId="ADAL" clId="{9FEE3B51-EC45-CB4C-913F-B679E428E209}" dt="2020-10-06T21:15:04.756" v="1518" actId="700"/>
          <ac:spMkLst>
            <pc:docMk/>
            <pc:sldMk cId="3794861461" sldId="309"/>
            <ac:spMk id="2" creationId="{6B053EF5-6C72-294D-B830-094665CF85C2}"/>
          </ac:spMkLst>
        </pc:spChg>
        <pc:spChg chg="mod ord">
          <ac:chgData name="Lipani, Aldo" userId="3d811883-7188-4056-86e4-ebeb30c53017" providerId="ADAL" clId="{9FEE3B51-EC45-CB4C-913F-B679E428E209}" dt="2020-10-06T21:15:04.756" v="1518" actId="700"/>
          <ac:spMkLst>
            <pc:docMk/>
            <pc:sldMk cId="3794861461" sldId="309"/>
            <ac:spMk id="66" creationId="{00000000-0000-0000-0000-000000000000}"/>
          </ac:spMkLst>
        </pc:spChg>
      </pc:sldChg>
      <pc:sldChg chg="add">
        <pc:chgData name="Lipani, Aldo" userId="3d811883-7188-4056-86e4-ebeb30c53017" providerId="ADAL" clId="{9FEE3B51-EC45-CB4C-913F-B679E428E209}" dt="2020-10-06T21:15:34.178" v="1519" actId="2890"/>
        <pc:sldMkLst>
          <pc:docMk/>
          <pc:sldMk cId="193877796" sldId="310"/>
        </pc:sldMkLst>
      </pc:sldChg>
      <pc:sldChg chg="addSp delSp modSp add mod delAnim chgLayout">
        <pc:chgData name="Lipani, Aldo" userId="3d811883-7188-4056-86e4-ebeb30c53017" providerId="ADAL" clId="{9FEE3B51-EC45-CB4C-913F-B679E428E209}" dt="2020-10-06T21:17:05.624" v="1577"/>
        <pc:sldMkLst>
          <pc:docMk/>
          <pc:sldMk cId="105589881" sldId="311"/>
        </pc:sldMkLst>
        <pc:spChg chg="del">
          <ac:chgData name="Lipani, Aldo" userId="3d811883-7188-4056-86e4-ebeb30c53017" providerId="ADAL" clId="{9FEE3B51-EC45-CB4C-913F-B679E428E209}" dt="2020-10-06T21:16:56.572" v="1571" actId="478"/>
          <ac:spMkLst>
            <pc:docMk/>
            <pc:sldMk cId="105589881" sldId="311"/>
            <ac:spMk id="2" creationId="{6B053EF5-6C72-294D-B830-094665CF85C2}"/>
          </ac:spMkLst>
        </pc:spChg>
        <pc:spChg chg="add del mod">
          <ac:chgData name="Lipani, Aldo" userId="3d811883-7188-4056-86e4-ebeb30c53017" providerId="ADAL" clId="{9FEE3B51-EC45-CB4C-913F-B679E428E209}" dt="2020-10-06T21:17:02.259" v="1576" actId="6264"/>
          <ac:spMkLst>
            <pc:docMk/>
            <pc:sldMk cId="105589881" sldId="311"/>
            <ac:spMk id="3" creationId="{F7BDB898-D241-2343-8B85-B3D73AFA4BC3}"/>
          </ac:spMkLst>
        </pc:spChg>
        <pc:spChg chg="del">
          <ac:chgData name="Lipani, Aldo" userId="3d811883-7188-4056-86e4-ebeb30c53017" providerId="ADAL" clId="{9FEE3B51-EC45-CB4C-913F-B679E428E209}" dt="2020-10-06T21:16:58.125" v="1572" actId="478"/>
          <ac:spMkLst>
            <pc:docMk/>
            <pc:sldMk cId="105589881" sldId="311"/>
            <ac:spMk id="4" creationId="{091A0035-53A9-0942-8C27-FC89411471FD}"/>
          </ac:spMkLst>
        </pc:spChg>
        <pc:spChg chg="add mod ord">
          <ac:chgData name="Lipani, Aldo" userId="3d811883-7188-4056-86e4-ebeb30c53017" providerId="ADAL" clId="{9FEE3B51-EC45-CB4C-913F-B679E428E209}" dt="2020-10-06T21:17:05.624" v="1577"/>
          <ac:spMkLst>
            <pc:docMk/>
            <pc:sldMk cId="105589881" sldId="311"/>
            <ac:spMk id="5" creationId="{875A5B15-9B6C-FA4B-9FE0-A89B3B0BAB22}"/>
          </ac:spMkLst>
        </pc:spChg>
        <pc:spChg chg="del">
          <ac:chgData name="Lipani, Aldo" userId="3d811883-7188-4056-86e4-ebeb30c53017" providerId="ADAL" clId="{9FEE3B51-EC45-CB4C-913F-B679E428E209}" dt="2020-10-06T21:16:59.213" v="1573" actId="478"/>
          <ac:spMkLst>
            <pc:docMk/>
            <pc:sldMk cId="105589881" sldId="311"/>
            <ac:spMk id="9" creationId="{32BB0B2E-6A1D-3F4C-B1B7-B6FA97DA7288}"/>
          </ac:spMkLst>
        </pc:spChg>
        <pc:spChg chg="del mod">
          <ac:chgData name="Lipani, Aldo" userId="3d811883-7188-4056-86e4-ebeb30c53017" providerId="ADAL" clId="{9FEE3B51-EC45-CB4C-913F-B679E428E209}" dt="2020-10-06T21:17:00.994" v="1575" actId="478"/>
          <ac:spMkLst>
            <pc:docMk/>
            <pc:sldMk cId="105589881" sldId="311"/>
            <ac:spMk id="10" creationId="{A92AEDF2-EB40-1144-AB58-FC504C5E37C1}"/>
          </ac:spMkLst>
        </pc:spChg>
        <pc:spChg chg="mod ord">
          <ac:chgData name="Lipani, Aldo" userId="3d811883-7188-4056-86e4-ebeb30c53017" providerId="ADAL" clId="{9FEE3B51-EC45-CB4C-913F-B679E428E209}" dt="2020-10-06T21:17:02.259" v="1576" actId="6264"/>
          <ac:spMkLst>
            <pc:docMk/>
            <pc:sldMk cId="105589881" sldId="311"/>
            <ac:spMk id="66" creationId="{00000000-0000-0000-0000-000000000000}"/>
          </ac:spMkLst>
        </pc:spChg>
      </pc:sldChg>
      <pc:sldChg chg="modSp add">
        <pc:chgData name="Lipani, Aldo" userId="3d811883-7188-4056-86e4-ebeb30c53017" providerId="ADAL" clId="{9FEE3B51-EC45-CB4C-913F-B679E428E209}" dt="2020-10-06T21:17:44.760" v="1597"/>
        <pc:sldMkLst>
          <pc:docMk/>
          <pc:sldMk cId="2217987737" sldId="312"/>
        </pc:sldMkLst>
        <pc:spChg chg="mod">
          <ac:chgData name="Lipani, Aldo" userId="3d811883-7188-4056-86e4-ebeb30c53017" providerId="ADAL" clId="{9FEE3B51-EC45-CB4C-913F-B679E428E209}" dt="2020-10-06T21:17:44.760" v="1597"/>
          <ac:spMkLst>
            <pc:docMk/>
            <pc:sldMk cId="2217987737" sldId="312"/>
            <ac:spMk id="5" creationId="{875A5B15-9B6C-FA4B-9FE0-A89B3B0BAB22}"/>
          </ac:spMkLst>
        </pc:spChg>
        <pc:spChg chg="mod">
          <ac:chgData name="Lipani, Aldo" userId="3d811883-7188-4056-86e4-ebeb30c53017" providerId="ADAL" clId="{9FEE3B51-EC45-CB4C-913F-B679E428E209}" dt="2020-10-06T21:17:39.734" v="1596" actId="20577"/>
          <ac:spMkLst>
            <pc:docMk/>
            <pc:sldMk cId="2217987737" sldId="312"/>
            <ac:spMk id="66" creationId="{00000000-0000-0000-0000-000000000000}"/>
          </ac:spMkLst>
        </pc:spChg>
      </pc:sldChg>
      <pc:sldChg chg="add">
        <pc:chgData name="Lipani, Aldo" userId="3d811883-7188-4056-86e4-ebeb30c53017" providerId="ADAL" clId="{9FEE3B51-EC45-CB4C-913F-B679E428E209}" dt="2020-10-06T21:17:47.241" v="1598" actId="2890"/>
        <pc:sldMkLst>
          <pc:docMk/>
          <pc:sldMk cId="2291945635" sldId="313"/>
        </pc:sldMkLst>
      </pc:sldChg>
      <pc:sldChg chg="add del setBg">
        <pc:chgData name="Lipani, Aldo" userId="3d811883-7188-4056-86e4-ebeb30c53017" providerId="ADAL" clId="{9FEE3B51-EC45-CB4C-913F-B679E428E209}" dt="2020-10-03T23:04:33.247" v="1227"/>
        <pc:sldMkLst>
          <pc:docMk/>
          <pc:sldMk cId="1569081656" sldId="734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490F46-DBCA-3742-9890-394DBE5707A1}" type="doc">
      <dgm:prSet loTypeId="urn:microsoft.com/office/officeart/2005/8/layout/equation1" loCatId="" qsTypeId="urn:microsoft.com/office/officeart/2005/8/quickstyle/simple1" qsCatId="simple" csTypeId="urn:microsoft.com/office/officeart/2005/8/colors/accent0_1" csCatId="mainScheme" phldr="1"/>
      <dgm:spPr/>
    </dgm:pt>
    <dgm:pt modelId="{107316C0-CFE3-384C-9B17-C660F77045EF}">
      <dgm:prSet phldrT="[Text]" custT="1"/>
      <dgm:spPr>
        <a:blipFill rotWithShape="0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1920000" algn="ctr" rotWithShape="0">
            <a:srgbClr val="0070C0"/>
          </a:outerShdw>
        </a:effectLst>
      </dgm:spPr>
      <dgm:t>
        <a:bodyPr/>
        <a:lstStyle/>
        <a:p>
          <a:endParaRPr lang="en-GB" sz="1400" dirty="0">
            <a:solidFill>
              <a:srgbClr val="37AFFF"/>
            </a:solidFill>
            <a:highlight>
              <a:srgbClr val="37AFFF"/>
            </a:highlight>
          </a:endParaRPr>
        </a:p>
      </dgm:t>
    </dgm:pt>
    <dgm:pt modelId="{3885A2A2-FFDC-3A45-B0A6-E7DAB5316B4C}" type="parTrans" cxnId="{C920FD49-DFC4-B844-AEB2-AB389E1C4EC2}">
      <dgm:prSet/>
      <dgm:spPr/>
      <dgm:t>
        <a:bodyPr/>
        <a:lstStyle/>
        <a:p>
          <a:endParaRPr lang="en-GB" sz="1100"/>
        </a:p>
      </dgm:t>
    </dgm:pt>
    <dgm:pt modelId="{2C62D704-05BA-644B-9CA2-6B745900242E}" type="sibTrans" cxnId="{C920FD49-DFC4-B844-AEB2-AB389E1C4EC2}">
      <dgm:prSet custT="1"/>
      <dgm:spPr>
        <a:solidFill>
          <a:schemeClr val="accent3">
            <a:lumMod val="50000"/>
          </a:schemeClr>
        </a:solidFill>
      </dgm:spPr>
      <dgm:t>
        <a:bodyPr/>
        <a:lstStyle/>
        <a:p>
          <a:endParaRPr lang="en-GB" sz="1100"/>
        </a:p>
      </dgm:t>
    </dgm:pt>
    <dgm:pt modelId="{4A4F3A8E-DBAF-D540-B57F-6C6375FD90DD}">
      <dgm:prSet phldrT="[Text]" custT="1"/>
      <dgm:spPr>
        <a:blipFill rotWithShape="0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4080000" algn="ctr" rotWithShape="0">
            <a:srgbClr val="00B050"/>
          </a:outerShdw>
        </a:effectLst>
      </dgm:spPr>
      <dgm:t>
        <a:bodyPr/>
        <a:lstStyle/>
        <a:p>
          <a:endParaRPr lang="en-GB" sz="1100" dirty="0"/>
        </a:p>
      </dgm:t>
    </dgm:pt>
    <dgm:pt modelId="{C5F03985-F487-8741-9588-102592561462}" type="parTrans" cxnId="{36E515DF-7008-F243-ADBC-FC28B78108BC}">
      <dgm:prSet/>
      <dgm:spPr/>
      <dgm:t>
        <a:bodyPr/>
        <a:lstStyle/>
        <a:p>
          <a:endParaRPr lang="en-GB" sz="1100"/>
        </a:p>
      </dgm:t>
    </dgm:pt>
    <dgm:pt modelId="{B76389C1-0A3E-DF46-9899-EF52D8A2A118}" type="sibTrans" cxnId="{36E515DF-7008-F243-ADBC-FC28B78108BC}">
      <dgm:prSet custT="1"/>
      <dgm:spPr>
        <a:solidFill>
          <a:schemeClr val="accent3">
            <a:lumMod val="50000"/>
          </a:schemeClr>
        </a:solidFill>
      </dgm:spPr>
      <dgm:t>
        <a:bodyPr/>
        <a:lstStyle/>
        <a:p>
          <a:endParaRPr lang="en-GB" sz="1100"/>
        </a:p>
      </dgm:t>
    </dgm:pt>
    <dgm:pt modelId="{D4E179E2-ABAE-C348-B0C3-3DA18A0D6B78}">
      <dgm:prSet phldrT="[Text]" custT="1"/>
      <dgm:spPr>
        <a:blipFill rotWithShape="0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3960000" algn="ctr" rotWithShape="0">
            <a:srgbClr val="FFC000"/>
          </a:outerShdw>
        </a:effectLst>
      </dgm:spPr>
      <dgm:t>
        <a:bodyPr/>
        <a:lstStyle/>
        <a:p>
          <a:endParaRPr lang="en-GB" sz="1100" dirty="0"/>
        </a:p>
      </dgm:t>
    </dgm:pt>
    <dgm:pt modelId="{9DE1F516-5C76-7E4E-B75A-F7CF196AB076}" type="parTrans" cxnId="{38D82C81-7184-DD4E-B9C1-DF6FA5C75295}">
      <dgm:prSet/>
      <dgm:spPr/>
      <dgm:t>
        <a:bodyPr/>
        <a:lstStyle/>
        <a:p>
          <a:endParaRPr lang="en-GB" sz="1100"/>
        </a:p>
      </dgm:t>
    </dgm:pt>
    <dgm:pt modelId="{89228DE0-1B72-A847-9780-2358027E578E}" type="sibTrans" cxnId="{38D82C81-7184-DD4E-B9C1-DF6FA5C75295}">
      <dgm:prSet custT="1"/>
      <dgm:spPr>
        <a:solidFill>
          <a:schemeClr val="accent3">
            <a:lumMod val="50000"/>
          </a:schemeClr>
        </a:solidFill>
        <a:ln>
          <a:noFill/>
        </a:ln>
      </dgm:spPr>
      <dgm:t>
        <a:bodyPr/>
        <a:lstStyle/>
        <a:p>
          <a:endParaRPr lang="en-GB" sz="1100"/>
        </a:p>
      </dgm:t>
    </dgm:pt>
    <dgm:pt modelId="{3B0D5AF1-77AF-3547-AFE2-3CC2C0DBEB32}">
      <dgm:prSet phldrT="[Text]" custT="1"/>
      <dgm:spPr>
        <a:ln>
          <a:solidFill>
            <a:schemeClr val="dk1">
              <a:shade val="8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GB" sz="1100" dirty="0"/>
            <a:t>ML a</a:t>
          </a:r>
          <a:r>
            <a:rPr lang="en-GB" sz="1050" dirty="0"/>
            <a:t>lgorithm</a:t>
          </a:r>
          <a:endParaRPr lang="en-GB" sz="1100" dirty="0"/>
        </a:p>
      </dgm:t>
    </dgm:pt>
    <dgm:pt modelId="{9E90A5A8-9DBF-E740-A378-90F8EFE70DAF}" type="sibTrans" cxnId="{12E3696E-AC0F-E946-AA4A-F658E151E82A}">
      <dgm:prSet/>
      <dgm:spPr/>
      <dgm:t>
        <a:bodyPr/>
        <a:lstStyle/>
        <a:p>
          <a:endParaRPr lang="en-GB" sz="1100"/>
        </a:p>
      </dgm:t>
    </dgm:pt>
    <dgm:pt modelId="{6D8D6758-1FD9-2A46-B959-0DFC786205E1}" type="parTrans" cxnId="{12E3696E-AC0F-E946-AA4A-F658E151E82A}">
      <dgm:prSet/>
      <dgm:spPr/>
      <dgm:t>
        <a:bodyPr/>
        <a:lstStyle/>
        <a:p>
          <a:endParaRPr lang="en-GB" sz="1100"/>
        </a:p>
      </dgm:t>
    </dgm:pt>
    <dgm:pt modelId="{D9B4C874-1A37-5F41-B656-CFD2788E757C}" type="pres">
      <dgm:prSet presAssocID="{5C490F46-DBCA-3742-9890-394DBE5707A1}" presName="linearFlow" presStyleCnt="0">
        <dgm:presLayoutVars>
          <dgm:dir/>
          <dgm:resizeHandles val="exact"/>
        </dgm:presLayoutVars>
      </dgm:prSet>
      <dgm:spPr/>
    </dgm:pt>
    <dgm:pt modelId="{2A1733DF-AAD5-EA42-8699-EB96D27B0127}" type="pres">
      <dgm:prSet presAssocID="{107316C0-CFE3-384C-9B17-C660F77045EF}" presName="node" presStyleLbl="node1" presStyleIdx="0" presStyleCnt="4">
        <dgm:presLayoutVars>
          <dgm:bulletEnabled val="1"/>
        </dgm:presLayoutVars>
      </dgm:prSet>
      <dgm:spPr>
        <a:prstGeom prst="ellipse">
          <a:avLst/>
        </a:prstGeom>
      </dgm:spPr>
    </dgm:pt>
    <dgm:pt modelId="{6A5F781D-FD9F-274B-AEC1-5C17D7011A6F}" type="pres">
      <dgm:prSet presAssocID="{2C62D704-05BA-644B-9CA2-6B745900242E}" presName="spacerL" presStyleCnt="0"/>
      <dgm:spPr/>
    </dgm:pt>
    <dgm:pt modelId="{17F8181B-8C91-C441-A039-B7CAB308EE91}" type="pres">
      <dgm:prSet presAssocID="{2C62D704-05BA-644B-9CA2-6B745900242E}" presName="sibTrans" presStyleLbl="sibTrans2D1" presStyleIdx="0" presStyleCnt="3"/>
      <dgm:spPr/>
    </dgm:pt>
    <dgm:pt modelId="{554B20CF-6A9D-6644-A8AD-AFD00F031DA2}" type="pres">
      <dgm:prSet presAssocID="{2C62D704-05BA-644B-9CA2-6B745900242E}" presName="spacerR" presStyleCnt="0"/>
      <dgm:spPr/>
    </dgm:pt>
    <dgm:pt modelId="{0CEF274B-33D7-934D-980A-AF8748C62A8B}" type="pres">
      <dgm:prSet presAssocID="{4A4F3A8E-DBAF-D540-B57F-6C6375FD90DD}" presName="node" presStyleLbl="node1" presStyleIdx="1" presStyleCnt="4">
        <dgm:presLayoutVars>
          <dgm:bulletEnabled val="1"/>
        </dgm:presLayoutVars>
      </dgm:prSet>
      <dgm:spPr>
        <a:prstGeom prst="ellipse">
          <a:avLst/>
        </a:prstGeom>
      </dgm:spPr>
    </dgm:pt>
    <dgm:pt modelId="{243CC1C3-808E-0E4A-8D92-34977B1095EE}" type="pres">
      <dgm:prSet presAssocID="{B76389C1-0A3E-DF46-9899-EF52D8A2A118}" presName="spacerL" presStyleCnt="0"/>
      <dgm:spPr/>
    </dgm:pt>
    <dgm:pt modelId="{CADB745A-D6D9-A842-BA5F-498FF0FD7D18}" type="pres">
      <dgm:prSet presAssocID="{B76389C1-0A3E-DF46-9899-EF52D8A2A118}" presName="sibTrans" presStyleLbl="sibTrans2D1" presStyleIdx="1" presStyleCnt="3"/>
      <dgm:spPr/>
    </dgm:pt>
    <dgm:pt modelId="{ABE0A6F7-9256-A84D-9197-3699D273A079}" type="pres">
      <dgm:prSet presAssocID="{B76389C1-0A3E-DF46-9899-EF52D8A2A118}" presName="spacerR" presStyleCnt="0"/>
      <dgm:spPr/>
    </dgm:pt>
    <dgm:pt modelId="{355C42A1-7AAD-4E4A-8D6A-EF3CD3603DBD}" type="pres">
      <dgm:prSet presAssocID="{D4E179E2-ABAE-C348-B0C3-3DA18A0D6B78}" presName="node" presStyleLbl="node1" presStyleIdx="2" presStyleCnt="4">
        <dgm:presLayoutVars>
          <dgm:bulletEnabled val="1"/>
        </dgm:presLayoutVars>
      </dgm:prSet>
      <dgm:spPr>
        <a:prstGeom prst="ellipse">
          <a:avLst/>
        </a:prstGeom>
      </dgm:spPr>
    </dgm:pt>
    <dgm:pt modelId="{5BCDDDD3-257F-1542-BEC8-3E4D012D2A52}" type="pres">
      <dgm:prSet presAssocID="{89228DE0-1B72-A847-9780-2358027E578E}" presName="spacerL" presStyleCnt="0"/>
      <dgm:spPr/>
    </dgm:pt>
    <dgm:pt modelId="{43BA5280-8D92-1E42-AE9E-54D60A184F2A}" type="pres">
      <dgm:prSet presAssocID="{89228DE0-1B72-A847-9780-2358027E578E}" presName="sibTrans" presStyleLbl="sibTrans2D1" presStyleIdx="2" presStyleCnt="3"/>
      <dgm:spPr/>
    </dgm:pt>
    <dgm:pt modelId="{4CD9B286-3F1F-4240-832D-B4F398458D08}" type="pres">
      <dgm:prSet presAssocID="{89228DE0-1B72-A847-9780-2358027E578E}" presName="spacerR" presStyleCnt="0"/>
      <dgm:spPr/>
    </dgm:pt>
    <dgm:pt modelId="{728F862D-75B3-814E-BD9E-743515C70E3C}" type="pres">
      <dgm:prSet presAssocID="{3B0D5AF1-77AF-3547-AFE2-3CC2C0DBEB32}" presName="node" presStyleLbl="node1" presStyleIdx="3" presStyleCnt="4">
        <dgm:presLayoutVars>
          <dgm:bulletEnabled val="1"/>
        </dgm:presLayoutVars>
      </dgm:prSet>
      <dgm:spPr>
        <a:prstGeom prst="ellipse">
          <a:avLst/>
        </a:prstGeom>
      </dgm:spPr>
    </dgm:pt>
  </dgm:ptLst>
  <dgm:cxnLst>
    <dgm:cxn modelId="{ECF8880D-29CF-A247-B841-EB066E318503}" type="presOf" srcId="{5C490F46-DBCA-3742-9890-394DBE5707A1}" destId="{D9B4C874-1A37-5F41-B656-CFD2788E757C}" srcOrd="0" destOrd="0" presId="urn:microsoft.com/office/officeart/2005/8/layout/equation1"/>
    <dgm:cxn modelId="{5661DD18-3EEF-9F4C-B9D5-9F5490120804}" type="presOf" srcId="{D4E179E2-ABAE-C348-B0C3-3DA18A0D6B78}" destId="{355C42A1-7AAD-4E4A-8D6A-EF3CD3603DBD}" srcOrd="0" destOrd="0" presId="urn:microsoft.com/office/officeart/2005/8/layout/equation1"/>
    <dgm:cxn modelId="{C6269D2D-2492-3C40-8D3E-1D654E88DA4A}" type="presOf" srcId="{107316C0-CFE3-384C-9B17-C660F77045EF}" destId="{2A1733DF-AAD5-EA42-8699-EB96D27B0127}" srcOrd="0" destOrd="0" presId="urn:microsoft.com/office/officeart/2005/8/layout/equation1"/>
    <dgm:cxn modelId="{C920FD49-DFC4-B844-AEB2-AB389E1C4EC2}" srcId="{5C490F46-DBCA-3742-9890-394DBE5707A1}" destId="{107316C0-CFE3-384C-9B17-C660F77045EF}" srcOrd="0" destOrd="0" parTransId="{3885A2A2-FFDC-3A45-B0A6-E7DAB5316B4C}" sibTransId="{2C62D704-05BA-644B-9CA2-6B745900242E}"/>
    <dgm:cxn modelId="{DD6F3E68-21A5-5D4C-ACD8-86C36A7F76EF}" type="presOf" srcId="{4A4F3A8E-DBAF-D540-B57F-6C6375FD90DD}" destId="{0CEF274B-33D7-934D-980A-AF8748C62A8B}" srcOrd="0" destOrd="0" presId="urn:microsoft.com/office/officeart/2005/8/layout/equation1"/>
    <dgm:cxn modelId="{12E3696E-AC0F-E946-AA4A-F658E151E82A}" srcId="{5C490F46-DBCA-3742-9890-394DBE5707A1}" destId="{3B0D5AF1-77AF-3547-AFE2-3CC2C0DBEB32}" srcOrd="3" destOrd="0" parTransId="{6D8D6758-1FD9-2A46-B959-0DFC786205E1}" sibTransId="{9E90A5A8-9DBF-E740-A378-90F8EFE70DAF}"/>
    <dgm:cxn modelId="{38D82C81-7184-DD4E-B9C1-DF6FA5C75295}" srcId="{5C490F46-DBCA-3742-9890-394DBE5707A1}" destId="{D4E179E2-ABAE-C348-B0C3-3DA18A0D6B78}" srcOrd="2" destOrd="0" parTransId="{9DE1F516-5C76-7E4E-B75A-F7CF196AB076}" sibTransId="{89228DE0-1B72-A847-9780-2358027E578E}"/>
    <dgm:cxn modelId="{7E83DC89-9FFE-8A42-8748-CF35AB29DA10}" type="presOf" srcId="{89228DE0-1B72-A847-9780-2358027E578E}" destId="{43BA5280-8D92-1E42-AE9E-54D60A184F2A}" srcOrd="0" destOrd="0" presId="urn:microsoft.com/office/officeart/2005/8/layout/equation1"/>
    <dgm:cxn modelId="{17EAA28B-D906-384B-B388-AA9DBE3C1F1D}" type="presOf" srcId="{B76389C1-0A3E-DF46-9899-EF52D8A2A118}" destId="{CADB745A-D6D9-A842-BA5F-498FF0FD7D18}" srcOrd="0" destOrd="0" presId="urn:microsoft.com/office/officeart/2005/8/layout/equation1"/>
    <dgm:cxn modelId="{12300CA7-68A0-1540-A83F-C6F91BE609ED}" type="presOf" srcId="{2C62D704-05BA-644B-9CA2-6B745900242E}" destId="{17F8181B-8C91-C441-A039-B7CAB308EE91}" srcOrd="0" destOrd="0" presId="urn:microsoft.com/office/officeart/2005/8/layout/equation1"/>
    <dgm:cxn modelId="{36E515DF-7008-F243-ADBC-FC28B78108BC}" srcId="{5C490F46-DBCA-3742-9890-394DBE5707A1}" destId="{4A4F3A8E-DBAF-D540-B57F-6C6375FD90DD}" srcOrd="1" destOrd="0" parTransId="{C5F03985-F487-8741-9588-102592561462}" sibTransId="{B76389C1-0A3E-DF46-9899-EF52D8A2A118}"/>
    <dgm:cxn modelId="{B95414F4-DEAD-3A4B-9385-CED1F99509B9}" type="presOf" srcId="{3B0D5AF1-77AF-3547-AFE2-3CC2C0DBEB32}" destId="{728F862D-75B3-814E-BD9E-743515C70E3C}" srcOrd="0" destOrd="0" presId="urn:microsoft.com/office/officeart/2005/8/layout/equation1"/>
    <dgm:cxn modelId="{3CE231EA-5173-964E-B8C1-882FF72A4E38}" type="presParOf" srcId="{D9B4C874-1A37-5F41-B656-CFD2788E757C}" destId="{2A1733DF-AAD5-EA42-8699-EB96D27B0127}" srcOrd="0" destOrd="0" presId="urn:microsoft.com/office/officeart/2005/8/layout/equation1"/>
    <dgm:cxn modelId="{196702C8-180E-9346-B3A1-C7A6ECFB0AF4}" type="presParOf" srcId="{D9B4C874-1A37-5F41-B656-CFD2788E757C}" destId="{6A5F781D-FD9F-274B-AEC1-5C17D7011A6F}" srcOrd="1" destOrd="0" presId="urn:microsoft.com/office/officeart/2005/8/layout/equation1"/>
    <dgm:cxn modelId="{DFBCCC8D-9192-644B-8EC1-3794F2F67EFD}" type="presParOf" srcId="{D9B4C874-1A37-5F41-B656-CFD2788E757C}" destId="{17F8181B-8C91-C441-A039-B7CAB308EE91}" srcOrd="2" destOrd="0" presId="urn:microsoft.com/office/officeart/2005/8/layout/equation1"/>
    <dgm:cxn modelId="{D9955667-36F8-174B-8166-DD4FFA83122D}" type="presParOf" srcId="{D9B4C874-1A37-5F41-B656-CFD2788E757C}" destId="{554B20CF-6A9D-6644-A8AD-AFD00F031DA2}" srcOrd="3" destOrd="0" presId="urn:microsoft.com/office/officeart/2005/8/layout/equation1"/>
    <dgm:cxn modelId="{87130E27-0337-364F-A383-8816D7F621B4}" type="presParOf" srcId="{D9B4C874-1A37-5F41-B656-CFD2788E757C}" destId="{0CEF274B-33D7-934D-980A-AF8748C62A8B}" srcOrd="4" destOrd="0" presId="urn:microsoft.com/office/officeart/2005/8/layout/equation1"/>
    <dgm:cxn modelId="{9C1E3242-D128-6F4F-BDCE-F98041DE88FB}" type="presParOf" srcId="{D9B4C874-1A37-5F41-B656-CFD2788E757C}" destId="{243CC1C3-808E-0E4A-8D92-34977B1095EE}" srcOrd="5" destOrd="0" presId="urn:microsoft.com/office/officeart/2005/8/layout/equation1"/>
    <dgm:cxn modelId="{9434D32A-9D30-E442-AF54-2FBCD7DB13D1}" type="presParOf" srcId="{D9B4C874-1A37-5F41-B656-CFD2788E757C}" destId="{CADB745A-D6D9-A842-BA5F-498FF0FD7D18}" srcOrd="6" destOrd="0" presId="urn:microsoft.com/office/officeart/2005/8/layout/equation1"/>
    <dgm:cxn modelId="{13F71600-B6D7-2540-BBF5-CDE94D2B97D1}" type="presParOf" srcId="{D9B4C874-1A37-5F41-B656-CFD2788E757C}" destId="{ABE0A6F7-9256-A84D-9197-3699D273A079}" srcOrd="7" destOrd="0" presId="urn:microsoft.com/office/officeart/2005/8/layout/equation1"/>
    <dgm:cxn modelId="{CEC8B53D-0FAB-7F48-BFD2-EBC5164F26D9}" type="presParOf" srcId="{D9B4C874-1A37-5F41-B656-CFD2788E757C}" destId="{355C42A1-7AAD-4E4A-8D6A-EF3CD3603DBD}" srcOrd="8" destOrd="0" presId="urn:microsoft.com/office/officeart/2005/8/layout/equation1"/>
    <dgm:cxn modelId="{3078D48A-C663-9B43-A3FC-A12EDA685819}" type="presParOf" srcId="{D9B4C874-1A37-5F41-B656-CFD2788E757C}" destId="{5BCDDDD3-257F-1542-BEC8-3E4D012D2A52}" srcOrd="9" destOrd="0" presId="urn:microsoft.com/office/officeart/2005/8/layout/equation1"/>
    <dgm:cxn modelId="{A06B9792-77D6-9B4D-B820-6816E7425252}" type="presParOf" srcId="{D9B4C874-1A37-5F41-B656-CFD2788E757C}" destId="{43BA5280-8D92-1E42-AE9E-54D60A184F2A}" srcOrd="10" destOrd="0" presId="urn:microsoft.com/office/officeart/2005/8/layout/equation1"/>
    <dgm:cxn modelId="{16F52D7F-A13C-D647-813A-90D8A1F3374B}" type="presParOf" srcId="{D9B4C874-1A37-5F41-B656-CFD2788E757C}" destId="{4CD9B286-3F1F-4240-832D-B4F398458D08}" srcOrd="11" destOrd="0" presId="urn:microsoft.com/office/officeart/2005/8/layout/equation1"/>
    <dgm:cxn modelId="{CE99A2F2-7713-F04F-A4C9-08590513F357}" type="presParOf" srcId="{D9B4C874-1A37-5F41-B656-CFD2788E757C}" destId="{728F862D-75B3-814E-BD9E-743515C70E3C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1733DF-AAD5-EA42-8699-EB96D27B0127}">
      <dsp:nvSpPr>
        <dsp:cNvPr id="0" name=""/>
        <dsp:cNvSpPr/>
      </dsp:nvSpPr>
      <dsp:spPr>
        <a:xfrm>
          <a:off x="1680998" y="254"/>
          <a:ext cx="865071" cy="865071"/>
        </a:xfrm>
        <a:prstGeom prst="ellipse">
          <a:avLst/>
        </a:prstGeom>
        <a:blipFill rotWithShape="0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>
          <a:outerShdw blurRad="50800" dist="50800" dir="1920000" algn="ctr" rotWithShape="0">
            <a:srgbClr val="0070C0"/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>
            <a:solidFill>
              <a:srgbClr val="37AFFF"/>
            </a:solidFill>
            <a:highlight>
              <a:srgbClr val="37AFFF"/>
            </a:highlight>
          </a:endParaRPr>
        </a:p>
      </dsp:txBody>
      <dsp:txXfrm>
        <a:off x="1807685" y="126941"/>
        <a:ext cx="611697" cy="611697"/>
      </dsp:txXfrm>
    </dsp:sp>
    <dsp:sp modelId="{17F8181B-8C91-C441-A039-B7CAB308EE91}">
      <dsp:nvSpPr>
        <dsp:cNvPr id="0" name=""/>
        <dsp:cNvSpPr/>
      </dsp:nvSpPr>
      <dsp:spPr>
        <a:xfrm>
          <a:off x="2616314" y="181919"/>
          <a:ext cx="501741" cy="501741"/>
        </a:xfrm>
        <a:prstGeom prst="mathPlus">
          <a:avLst/>
        </a:prstGeom>
        <a:solidFill>
          <a:schemeClr val="accent3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2682820" y="373785"/>
        <a:ext cx="368729" cy="118009"/>
      </dsp:txXfrm>
    </dsp:sp>
    <dsp:sp modelId="{0CEF274B-33D7-934D-980A-AF8748C62A8B}">
      <dsp:nvSpPr>
        <dsp:cNvPr id="0" name=""/>
        <dsp:cNvSpPr/>
      </dsp:nvSpPr>
      <dsp:spPr>
        <a:xfrm>
          <a:off x="3188299" y="254"/>
          <a:ext cx="865071" cy="865071"/>
        </a:xfrm>
        <a:prstGeom prst="ellipse">
          <a:avLst/>
        </a:prstGeom>
        <a:blipFill rotWithShape="0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>
          <a:outerShdw blurRad="50800" dist="50800" dir="4080000" algn="ctr" rotWithShape="0">
            <a:srgbClr val="00B050"/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 dirty="0"/>
        </a:p>
      </dsp:txBody>
      <dsp:txXfrm>
        <a:off x="3314986" y="126941"/>
        <a:ext cx="611697" cy="611697"/>
      </dsp:txXfrm>
    </dsp:sp>
    <dsp:sp modelId="{CADB745A-D6D9-A842-BA5F-498FF0FD7D18}">
      <dsp:nvSpPr>
        <dsp:cNvPr id="0" name=""/>
        <dsp:cNvSpPr/>
      </dsp:nvSpPr>
      <dsp:spPr>
        <a:xfrm>
          <a:off x="4123615" y="181919"/>
          <a:ext cx="501741" cy="501741"/>
        </a:xfrm>
        <a:prstGeom prst="mathPlus">
          <a:avLst/>
        </a:prstGeom>
        <a:solidFill>
          <a:schemeClr val="accent3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4190121" y="373785"/>
        <a:ext cx="368729" cy="118009"/>
      </dsp:txXfrm>
    </dsp:sp>
    <dsp:sp modelId="{355C42A1-7AAD-4E4A-8D6A-EF3CD3603DBD}">
      <dsp:nvSpPr>
        <dsp:cNvPr id="0" name=""/>
        <dsp:cNvSpPr/>
      </dsp:nvSpPr>
      <dsp:spPr>
        <a:xfrm>
          <a:off x="4695600" y="254"/>
          <a:ext cx="865071" cy="865071"/>
        </a:xfrm>
        <a:prstGeom prst="ellipse">
          <a:avLst/>
        </a:prstGeom>
        <a:blipFill rotWithShape="0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>
          <a:outerShdw blurRad="50800" dist="50800" dir="3960000" algn="ctr" rotWithShape="0">
            <a:srgbClr val="FFC000"/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 dirty="0"/>
        </a:p>
      </dsp:txBody>
      <dsp:txXfrm>
        <a:off x="4822287" y="126941"/>
        <a:ext cx="611697" cy="611697"/>
      </dsp:txXfrm>
    </dsp:sp>
    <dsp:sp modelId="{43BA5280-8D92-1E42-AE9E-54D60A184F2A}">
      <dsp:nvSpPr>
        <dsp:cNvPr id="0" name=""/>
        <dsp:cNvSpPr/>
      </dsp:nvSpPr>
      <dsp:spPr>
        <a:xfrm>
          <a:off x="5630916" y="181919"/>
          <a:ext cx="501741" cy="501741"/>
        </a:xfrm>
        <a:prstGeom prst="mathEqual">
          <a:avLst/>
        </a:prstGeom>
        <a:solidFill>
          <a:schemeClr val="accent3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5697422" y="285278"/>
        <a:ext cx="368729" cy="295023"/>
      </dsp:txXfrm>
    </dsp:sp>
    <dsp:sp modelId="{728F862D-75B3-814E-BD9E-743515C70E3C}">
      <dsp:nvSpPr>
        <dsp:cNvPr id="0" name=""/>
        <dsp:cNvSpPr/>
      </dsp:nvSpPr>
      <dsp:spPr>
        <a:xfrm>
          <a:off x="6202901" y="254"/>
          <a:ext cx="865071" cy="8650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ML a</a:t>
          </a:r>
          <a:r>
            <a:rPr lang="en-GB" sz="1050" kern="1200" dirty="0"/>
            <a:t>lgorithm</a:t>
          </a:r>
          <a:endParaRPr lang="en-GB" sz="1100" kern="1200" dirty="0"/>
        </a:p>
      </dsp:txBody>
      <dsp:txXfrm>
        <a:off x="6329588" y="126941"/>
        <a:ext cx="611697" cy="611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96C19-BA70-3844-814A-AB1DB87EE19E}" type="datetimeFigureOut">
              <a:rPr kumimoji="1" lang="zh-CN" altLang="en-US" smtClean="0"/>
              <a:t>2021/1/6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92928-D6B1-8242-9AC5-2372A0B2C6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797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E21974E-0BA9-454E-B148-D8EE51899BF0}" type="datetime1">
              <a:rPr lang="en-US" altLang="zh-CN"/>
              <a:pPr>
                <a:defRPr/>
              </a:pPr>
              <a:t>1/6/21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907BEDA-562F-8142-A782-86156E92B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5580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Herbert A. Simon, Nobel prize in economics (1978) founding father of AI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Tom Mitchel is a professor of machine learning at CMU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559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da2f034b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" name="Google Shape;64;g33da2f034b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0507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1284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da2f034b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" name="Google Shape;64;g33da2f034b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9121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da2f034b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Dataset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-- Iris </a:t>
            </a:r>
            <a:r>
              <a:rPr lang="en-GB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Setosa</a:t>
            </a:r>
            <a:r>
              <a:rPr lang="en-GB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GB" dirty="0"/>
            </a:br>
            <a:r>
              <a:rPr lang="en-GB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-- Iris Versicolour </a:t>
            </a:r>
            <a:br>
              <a:rPr lang="en-GB" dirty="0"/>
            </a:br>
            <a:r>
              <a:rPr lang="en-GB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-- Iris Virginica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Independent component analysis – separate a combined signal into its original sources.</a:t>
            </a:r>
          </a:p>
        </p:txBody>
      </p:sp>
      <p:sp>
        <p:nvSpPr>
          <p:cNvPr id="64" name="Google Shape;64;g33da2f034b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723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da2f034b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" name="Google Shape;64;g33da2f034b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4918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3da2efdd0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Google Shape;53;g33da2efdd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5516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da2f034b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" name="Google Shape;64;g33da2f034b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2802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da2f034b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" name="Google Shape;64;g33da2f034b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9638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da2f034b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" name="Google Shape;64;g33da2f034b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3889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484314"/>
            <a:ext cx="11328400" cy="136842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3068638"/>
            <a:ext cx="11328400" cy="2951162"/>
          </a:xfrm>
        </p:spPr>
        <p:txBody>
          <a:bodyPr/>
          <a:lstStyle>
            <a:lvl1pPr marL="0" indent="0">
              <a:buFontTx/>
              <a:buNone/>
              <a:defRPr>
                <a:latin typeface="+mn-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76A8DA-6F6E-7740-BC69-C6F763DCE1A0}"/>
              </a:ext>
            </a:extLst>
          </p:cNvPr>
          <p:cNvGrpSpPr/>
          <p:nvPr userDrawn="1"/>
        </p:nvGrpSpPr>
        <p:grpSpPr>
          <a:xfrm>
            <a:off x="3048000" y="-2810"/>
            <a:ext cx="9144000" cy="1235075"/>
            <a:chOff x="0" y="-66259"/>
            <a:chExt cx="9144000" cy="1235075"/>
          </a:xfrm>
        </p:grpSpPr>
        <p:sp>
          <p:nvSpPr>
            <p:cNvPr id="8" name="Freeform 24">
              <a:extLst>
                <a:ext uri="{FF2B5EF4-FFF2-40B4-BE49-F238E27FC236}">
                  <a16:creationId xmlns:a16="http://schemas.microsoft.com/office/drawing/2014/main" id="{31C8C3C0-C94D-FE41-B85F-877DDBE9C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84055A-46CC-8845-9772-918623C49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10" name="Freeform 24">
            <a:extLst>
              <a:ext uri="{FF2B5EF4-FFF2-40B4-BE49-F238E27FC236}">
                <a16:creationId xmlns:a16="http://schemas.microsoft.com/office/drawing/2014/main" id="{E9FC672A-501A-904B-9E80-E6FB0AD5D0AA}"/>
              </a:ext>
            </a:extLst>
          </p:cNvPr>
          <p:cNvSpPr>
            <a:spLocks/>
          </p:cNvSpPr>
          <p:nvPr userDrawn="1"/>
        </p:nvSpPr>
        <p:spPr bwMode="auto">
          <a:xfrm>
            <a:off x="0" y="-2809"/>
            <a:ext cx="9144000" cy="1235075"/>
          </a:xfrm>
          <a:custGeom>
            <a:avLst/>
            <a:gdLst>
              <a:gd name="T0" fmla="*/ 0 w 1123"/>
              <a:gd name="T1" fmla="*/ 0 h 151"/>
              <a:gd name="T2" fmla="*/ 0 w 1123"/>
              <a:gd name="T3" fmla="*/ 151 h 151"/>
              <a:gd name="T4" fmla="*/ 844 w 1123"/>
              <a:gd name="T5" fmla="*/ 151 h 151"/>
              <a:gd name="T6" fmla="*/ 841 w 1123"/>
              <a:gd name="T7" fmla="*/ 148 h 151"/>
              <a:gd name="T8" fmla="*/ 832 w 1123"/>
              <a:gd name="T9" fmla="*/ 122 h 151"/>
              <a:gd name="T10" fmla="*/ 832 w 1123"/>
              <a:gd name="T11" fmla="*/ 72 h 151"/>
              <a:gd name="T12" fmla="*/ 859 w 1123"/>
              <a:gd name="T13" fmla="*/ 72 h 151"/>
              <a:gd name="T14" fmla="*/ 859 w 1123"/>
              <a:gd name="T15" fmla="*/ 124 h 151"/>
              <a:gd name="T16" fmla="*/ 863 w 1123"/>
              <a:gd name="T17" fmla="*/ 135 h 151"/>
              <a:gd name="T18" fmla="*/ 871 w 1123"/>
              <a:gd name="T19" fmla="*/ 138 h 151"/>
              <a:gd name="T20" fmla="*/ 880 w 1123"/>
              <a:gd name="T21" fmla="*/ 135 h 151"/>
              <a:gd name="T22" fmla="*/ 883 w 1123"/>
              <a:gd name="T23" fmla="*/ 124 h 151"/>
              <a:gd name="T24" fmla="*/ 883 w 1123"/>
              <a:gd name="T25" fmla="*/ 72 h 151"/>
              <a:gd name="T26" fmla="*/ 910 w 1123"/>
              <a:gd name="T27" fmla="*/ 72 h 151"/>
              <a:gd name="T28" fmla="*/ 910 w 1123"/>
              <a:gd name="T29" fmla="*/ 117 h 151"/>
              <a:gd name="T30" fmla="*/ 900 w 1123"/>
              <a:gd name="T31" fmla="*/ 148 h 151"/>
              <a:gd name="T32" fmla="*/ 897 w 1123"/>
              <a:gd name="T33" fmla="*/ 151 h 151"/>
              <a:gd name="T34" fmla="*/ 937 w 1123"/>
              <a:gd name="T35" fmla="*/ 151 h 151"/>
              <a:gd name="T36" fmla="*/ 920 w 1123"/>
              <a:gd name="T37" fmla="*/ 114 h 151"/>
              <a:gd name="T38" fmla="*/ 964 w 1123"/>
              <a:gd name="T39" fmla="*/ 69 h 151"/>
              <a:gd name="T40" fmla="*/ 998 w 1123"/>
              <a:gd name="T41" fmla="*/ 82 h 151"/>
              <a:gd name="T42" fmla="*/ 1005 w 1123"/>
              <a:gd name="T43" fmla="*/ 92 h 151"/>
              <a:gd name="T44" fmla="*/ 982 w 1123"/>
              <a:gd name="T45" fmla="*/ 103 h 151"/>
              <a:gd name="T46" fmla="*/ 965 w 1123"/>
              <a:gd name="T47" fmla="*/ 89 h 151"/>
              <a:gd name="T48" fmla="*/ 953 w 1123"/>
              <a:gd name="T49" fmla="*/ 94 h 151"/>
              <a:gd name="T50" fmla="*/ 947 w 1123"/>
              <a:gd name="T51" fmla="*/ 113 h 151"/>
              <a:gd name="T52" fmla="*/ 965 w 1123"/>
              <a:gd name="T53" fmla="*/ 137 h 151"/>
              <a:gd name="T54" fmla="*/ 982 w 1123"/>
              <a:gd name="T55" fmla="*/ 123 h 151"/>
              <a:gd name="T56" fmla="*/ 1005 w 1123"/>
              <a:gd name="T57" fmla="*/ 134 h 151"/>
              <a:gd name="T58" fmla="*/ 997 w 1123"/>
              <a:gd name="T59" fmla="*/ 146 h 151"/>
              <a:gd name="T60" fmla="*/ 991 w 1123"/>
              <a:gd name="T61" fmla="*/ 151 h 151"/>
              <a:gd name="T62" fmla="*/ 1016 w 1123"/>
              <a:gd name="T63" fmla="*/ 151 h 151"/>
              <a:gd name="T64" fmla="*/ 1016 w 1123"/>
              <a:gd name="T65" fmla="*/ 72 h 151"/>
              <a:gd name="T66" fmla="*/ 1042 w 1123"/>
              <a:gd name="T67" fmla="*/ 72 h 151"/>
              <a:gd name="T68" fmla="*/ 1042 w 1123"/>
              <a:gd name="T69" fmla="*/ 134 h 151"/>
              <a:gd name="T70" fmla="*/ 1077 w 1123"/>
              <a:gd name="T71" fmla="*/ 134 h 151"/>
              <a:gd name="T72" fmla="*/ 1077 w 1123"/>
              <a:gd name="T73" fmla="*/ 151 h 151"/>
              <a:gd name="T74" fmla="*/ 1123 w 1123"/>
              <a:gd name="T75" fmla="*/ 151 h 151"/>
              <a:gd name="T76" fmla="*/ 1123 w 1123"/>
              <a:gd name="T77" fmla="*/ 0 h 151"/>
              <a:gd name="T78" fmla="*/ 0 w 1123"/>
              <a:gd name="T7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23" h="151">
                <a:moveTo>
                  <a:pt x="0" y="0"/>
                </a:moveTo>
                <a:cubicBezTo>
                  <a:pt x="0" y="151"/>
                  <a:pt x="0" y="151"/>
                  <a:pt x="0" y="151"/>
                </a:cubicBezTo>
                <a:cubicBezTo>
                  <a:pt x="844" y="151"/>
                  <a:pt x="844" y="151"/>
                  <a:pt x="844" y="151"/>
                </a:cubicBezTo>
                <a:cubicBezTo>
                  <a:pt x="843" y="150"/>
                  <a:pt x="842" y="149"/>
                  <a:pt x="841" y="148"/>
                </a:cubicBezTo>
                <a:cubicBezTo>
                  <a:pt x="833" y="140"/>
                  <a:pt x="833" y="131"/>
                  <a:pt x="832" y="122"/>
                </a:cubicBezTo>
                <a:cubicBezTo>
                  <a:pt x="832" y="72"/>
                  <a:pt x="832" y="72"/>
                  <a:pt x="832" y="72"/>
                </a:cubicBezTo>
                <a:cubicBezTo>
                  <a:pt x="859" y="72"/>
                  <a:pt x="859" y="72"/>
                  <a:pt x="859" y="72"/>
                </a:cubicBezTo>
                <a:cubicBezTo>
                  <a:pt x="859" y="124"/>
                  <a:pt x="859" y="124"/>
                  <a:pt x="859" y="124"/>
                </a:cubicBezTo>
                <a:cubicBezTo>
                  <a:pt x="859" y="128"/>
                  <a:pt x="860" y="132"/>
                  <a:pt x="863" y="135"/>
                </a:cubicBezTo>
                <a:cubicBezTo>
                  <a:pt x="865" y="137"/>
                  <a:pt x="868" y="138"/>
                  <a:pt x="871" y="138"/>
                </a:cubicBezTo>
                <a:cubicBezTo>
                  <a:pt x="875" y="138"/>
                  <a:pt x="878" y="136"/>
                  <a:pt x="880" y="135"/>
                </a:cubicBezTo>
                <a:cubicBezTo>
                  <a:pt x="883" y="132"/>
                  <a:pt x="883" y="128"/>
                  <a:pt x="883" y="124"/>
                </a:cubicBezTo>
                <a:cubicBezTo>
                  <a:pt x="883" y="72"/>
                  <a:pt x="883" y="72"/>
                  <a:pt x="883" y="72"/>
                </a:cubicBezTo>
                <a:cubicBezTo>
                  <a:pt x="910" y="72"/>
                  <a:pt x="910" y="72"/>
                  <a:pt x="910" y="72"/>
                </a:cubicBezTo>
                <a:cubicBezTo>
                  <a:pt x="910" y="117"/>
                  <a:pt x="910" y="117"/>
                  <a:pt x="910" y="117"/>
                </a:cubicBezTo>
                <a:cubicBezTo>
                  <a:pt x="910" y="126"/>
                  <a:pt x="910" y="139"/>
                  <a:pt x="900" y="148"/>
                </a:cubicBezTo>
                <a:cubicBezTo>
                  <a:pt x="899" y="149"/>
                  <a:pt x="898" y="150"/>
                  <a:pt x="897" y="151"/>
                </a:cubicBezTo>
                <a:cubicBezTo>
                  <a:pt x="937" y="151"/>
                  <a:pt x="937" y="151"/>
                  <a:pt x="937" y="151"/>
                </a:cubicBezTo>
                <a:cubicBezTo>
                  <a:pt x="925" y="142"/>
                  <a:pt x="920" y="128"/>
                  <a:pt x="920" y="114"/>
                </a:cubicBezTo>
                <a:cubicBezTo>
                  <a:pt x="920" y="92"/>
                  <a:pt x="935" y="69"/>
                  <a:pt x="964" y="69"/>
                </a:cubicBezTo>
                <a:cubicBezTo>
                  <a:pt x="976" y="69"/>
                  <a:pt x="989" y="73"/>
                  <a:pt x="998" y="82"/>
                </a:cubicBezTo>
                <a:cubicBezTo>
                  <a:pt x="1001" y="86"/>
                  <a:pt x="1003" y="89"/>
                  <a:pt x="1005" y="92"/>
                </a:cubicBezTo>
                <a:cubicBezTo>
                  <a:pt x="982" y="103"/>
                  <a:pt x="982" y="103"/>
                  <a:pt x="982" y="103"/>
                </a:cubicBezTo>
                <a:cubicBezTo>
                  <a:pt x="980" y="98"/>
                  <a:pt x="976" y="89"/>
                  <a:pt x="965" y="89"/>
                </a:cubicBezTo>
                <a:cubicBezTo>
                  <a:pt x="959" y="89"/>
                  <a:pt x="955" y="92"/>
                  <a:pt x="953" y="94"/>
                </a:cubicBezTo>
                <a:cubicBezTo>
                  <a:pt x="947" y="100"/>
                  <a:pt x="947" y="109"/>
                  <a:pt x="947" y="113"/>
                </a:cubicBezTo>
                <a:cubicBezTo>
                  <a:pt x="947" y="125"/>
                  <a:pt x="952" y="137"/>
                  <a:pt x="965" y="137"/>
                </a:cubicBezTo>
                <a:cubicBezTo>
                  <a:pt x="977" y="137"/>
                  <a:pt x="981" y="126"/>
                  <a:pt x="982" y="123"/>
                </a:cubicBezTo>
                <a:cubicBezTo>
                  <a:pt x="1005" y="134"/>
                  <a:pt x="1005" y="134"/>
                  <a:pt x="1005" y="134"/>
                </a:cubicBezTo>
                <a:cubicBezTo>
                  <a:pt x="1003" y="138"/>
                  <a:pt x="1001" y="142"/>
                  <a:pt x="997" y="146"/>
                </a:cubicBezTo>
                <a:cubicBezTo>
                  <a:pt x="995" y="148"/>
                  <a:pt x="993" y="150"/>
                  <a:pt x="991" y="151"/>
                </a:cubicBezTo>
                <a:cubicBezTo>
                  <a:pt x="1016" y="151"/>
                  <a:pt x="1016" y="151"/>
                  <a:pt x="1016" y="151"/>
                </a:cubicBezTo>
                <a:cubicBezTo>
                  <a:pt x="1016" y="72"/>
                  <a:pt x="1016" y="72"/>
                  <a:pt x="1016" y="72"/>
                </a:cubicBezTo>
                <a:cubicBezTo>
                  <a:pt x="1042" y="72"/>
                  <a:pt x="1042" y="72"/>
                  <a:pt x="1042" y="72"/>
                </a:cubicBezTo>
                <a:cubicBezTo>
                  <a:pt x="1042" y="134"/>
                  <a:pt x="1042" y="134"/>
                  <a:pt x="1042" y="134"/>
                </a:cubicBezTo>
                <a:cubicBezTo>
                  <a:pt x="1077" y="134"/>
                  <a:pt x="1077" y="134"/>
                  <a:pt x="1077" y="134"/>
                </a:cubicBezTo>
                <a:cubicBezTo>
                  <a:pt x="1077" y="151"/>
                  <a:pt x="1077" y="151"/>
                  <a:pt x="1077" y="151"/>
                </a:cubicBezTo>
                <a:cubicBezTo>
                  <a:pt x="1123" y="151"/>
                  <a:pt x="1123" y="151"/>
                  <a:pt x="1123" y="151"/>
                </a:cubicBezTo>
                <a:cubicBezTo>
                  <a:pt x="1123" y="0"/>
                  <a:pt x="1123" y="0"/>
                  <a:pt x="112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70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67" y="260648"/>
            <a:ext cx="11319933" cy="5775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267" y="1052736"/>
            <a:ext cx="11319933" cy="49670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431800" y="6245225"/>
            <a:ext cx="8712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416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431800" y="6245225"/>
            <a:ext cx="8712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42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67" y="260648"/>
            <a:ext cx="11319933" cy="5760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431800" y="6245225"/>
            <a:ext cx="8712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326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431800" y="6245225"/>
            <a:ext cx="8712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780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>
                <a:latin typeface="Helvetica Neue Light"/>
                <a:cs typeface="Helvetica Neue Light"/>
              </a:defRPr>
            </a:lvl2pPr>
            <a:lvl3pPr>
              <a:defRPr sz="2400">
                <a:latin typeface="Helvetica Neue Light"/>
                <a:cs typeface="Helvetica Neue Light"/>
              </a:defRPr>
            </a:lvl3pPr>
            <a:lvl4pPr>
              <a:defRPr sz="2000">
                <a:latin typeface="Helvetica Neue Light"/>
                <a:cs typeface="Helvetica Neue Light"/>
              </a:defRPr>
            </a:lvl4pPr>
            <a:lvl5pPr>
              <a:defRPr sz="2000">
                <a:latin typeface="Helvetica Neue Light"/>
                <a:cs typeface="Helvetica Neue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431800" y="6245225"/>
            <a:ext cx="8712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699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banner">
  <p:cSld name="No banner">
    <p:bg>
      <p:bgPr>
        <a:solidFill>
          <a:srgbClr val="7F7F7F">
            <a:alpha val="9803"/>
          </a:srgbClr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838199" y="692646"/>
            <a:ext cx="10515600" cy="90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32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838200" y="1846175"/>
            <a:ext cx="5181600" cy="433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541853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solidFill>
                  <a:schemeClr val="dk1"/>
                </a:solidFill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2"/>
          </p:nvPr>
        </p:nvSpPr>
        <p:spPr>
          <a:xfrm>
            <a:off x="6172200" y="1846174"/>
            <a:ext cx="5181600" cy="4330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541853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solidFill>
                  <a:schemeClr val="dk1"/>
                </a:solidFill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-1" y="1"/>
            <a:ext cx="12192001" cy="44420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0215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0267" y="908050"/>
            <a:ext cx="11319933" cy="1296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/>
              <a:t>Click to edit Master title style</a:t>
            </a:r>
            <a:endParaRPr lang="en-US" altLang="zh-CN" dirty="0"/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0267" y="2708276"/>
            <a:ext cx="11319933" cy="33115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6" r:id="rId4"/>
    <p:sldLayoutId id="2147484007" r:id="rId5"/>
    <p:sldLayoutId id="2147484008" r:id="rId6"/>
    <p:sldLayoutId id="2147484009" r:id="rId7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Helvetica Neue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Helvetica Neue Light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Helvetica Neue Light" charset="0"/>
          <a:cs typeface="Helvetica Neue Ligh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Helvetica Neue Light" charset="0"/>
          <a:cs typeface="Helvetica Neue Ligh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ucl.rl.talis.com/modules/cege0004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www.ted.com/talks/hans_rosling_the_best_stats_you_ve_ever_seen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.ucl.ac.uk/" TargetMode="External"/><Relationship Id="rId2" Type="http://schemas.openxmlformats.org/officeDocument/2006/relationships/hyperlink" Target="mailto:aldo.lipani@ucl.ac.uk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eepmind.com/alphago-games-english" TargetMode="External"/><Relationship Id="rId5" Type="http://schemas.openxmlformats.org/officeDocument/2006/relationships/image" Target="../media/image32.tiff"/><Relationship Id="rId4" Type="http://schemas.openxmlformats.org/officeDocument/2006/relationships/hyperlink" Target="https://deepmind.com/blog/article/alphastar-mastering-real-time-strategy-game-starcraft-ii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3.jpg"/><Relationship Id="rId7" Type="http://schemas.openxmlformats.org/officeDocument/2006/relationships/hyperlink" Target="https://svgsilh.com/image/309805.html" TargetMode="External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image" Target="../media/image37.tiff"/><Relationship Id="rId4" Type="http://schemas.openxmlformats.org/officeDocument/2006/relationships/hyperlink" Target="http://tr.wikipedia.org/wiki/Dosya:NASA_Mars_Rover.jpg" TargetMode="External"/><Relationship Id="rId9" Type="http://schemas.openxmlformats.org/officeDocument/2006/relationships/hyperlink" Target="http://www.genomicslawreport.com/index.php/tag/personalized-medicine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CAE145-F0B1-CE44-9147-C4BD2A188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0" y="1484314"/>
            <a:ext cx="11328400" cy="2880790"/>
          </a:xfrm>
        </p:spPr>
        <p:txBody>
          <a:bodyPr/>
          <a:lstStyle/>
          <a:p>
            <a:pPr algn="ctr"/>
            <a:br>
              <a:rPr lang="en-US" sz="3600" dirty="0"/>
            </a:br>
            <a:br>
              <a:rPr lang="en-US" sz="3600" dirty="0"/>
            </a:br>
            <a:r>
              <a:rPr lang="en-US" sz="2400" dirty="0"/>
              <a:t>CEGE0004: Machine Learning for Data Science</a:t>
            </a:r>
            <a:br>
              <a:rPr lang="en-US" sz="3600" dirty="0"/>
            </a:br>
            <a:r>
              <a:rPr lang="en-US" sz="3600" dirty="0"/>
              <a:t>Lecture 1: Introduction</a:t>
            </a:r>
            <a:br>
              <a:rPr lang="en-US" sz="3200" dirty="0"/>
            </a:br>
            <a:br>
              <a:rPr lang="en-US" sz="3200" dirty="0"/>
            </a:br>
            <a:r>
              <a:rPr lang="en-US" sz="2400" i="1" dirty="0"/>
              <a:t>Dr. Aldo Lipani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936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A25D3-E029-8648-B525-F4AE5CCF0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27E0B-EF0C-D148-AF48-E4EAC5D4C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Moodle (</a:t>
            </a:r>
            <a:r>
              <a:rPr lang="en-US" dirty="0">
                <a:hlinkClick r:id="rId2"/>
              </a:rPr>
              <a:t>https://ucl.rl.talis.com/modules/cege0004.html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9338E-E999-A843-AFED-A7DEA8795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12" y="1700808"/>
            <a:ext cx="11132575" cy="295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26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1C9147-3900-854A-8536-C6FC7575D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06BCAB-7261-F843-AC39-025DF0B55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56DA1F-9742-8F48-AA3E-B38B03AF56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2726" y="3068960"/>
            <a:ext cx="1301927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23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D474F-5E05-0E48-8E2B-0C663072F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We Live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F1DF5-AE05-A14C-A048-1767767CB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267" y="1052736"/>
            <a:ext cx="7023885" cy="4967065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dirty="0"/>
              <a:t>The mobile revolution:</a:t>
            </a:r>
          </a:p>
          <a:p>
            <a:r>
              <a:rPr lang="en-US" sz="1800" dirty="0"/>
              <a:t>Soon, 8 billion people will have a cell phone;</a:t>
            </a:r>
          </a:p>
          <a:p>
            <a:r>
              <a:rPr lang="en-US" sz="1800" dirty="0"/>
              <a:t>Changing human behavior.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1800" dirty="0"/>
              <a:t>Explosion of Data: </a:t>
            </a:r>
          </a:p>
          <a:p>
            <a:r>
              <a:rPr lang="en-US" sz="1800" dirty="0"/>
              <a:t>Sensors (e.g., weather, IoT);</a:t>
            </a:r>
          </a:p>
          <a:p>
            <a:r>
              <a:rPr lang="en-US" sz="1800" dirty="0"/>
              <a:t>Purchase histories;</a:t>
            </a:r>
          </a:p>
          <a:p>
            <a:r>
              <a:rPr lang="en-US" sz="1800" dirty="0"/>
              <a:t>Trillions of photos are taken each year;</a:t>
            </a:r>
          </a:p>
          <a:p>
            <a:r>
              <a:rPr lang="en-US" sz="1800" dirty="0"/>
              <a:t>DNA sequencing;</a:t>
            </a:r>
          </a:p>
          <a:p>
            <a:r>
              <a:rPr lang="en-US" sz="1800" dirty="0"/>
              <a:t>…</a:t>
            </a:r>
          </a:p>
          <a:p>
            <a:pPr marL="457200" lvl="1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800" dirty="0"/>
              <a:t>Heterogeneity:</a:t>
            </a:r>
          </a:p>
          <a:p>
            <a:r>
              <a:rPr lang="en-US" sz="1800" dirty="0"/>
              <a:t>Data is unstructured;</a:t>
            </a:r>
          </a:p>
          <a:p>
            <a:r>
              <a:rPr lang="en-US" sz="1800" dirty="0"/>
              <a:t>Noisy;</a:t>
            </a:r>
          </a:p>
          <a:p>
            <a:r>
              <a:rPr lang="en-US" sz="1800" dirty="0"/>
              <a:t>Not collected systematically.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9958C3D-8FA1-1646-A149-7D888E4F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4152" y="766076"/>
            <a:ext cx="3963459" cy="26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What Do the Next Five Years Hold For the Internet of Things?">
            <a:extLst>
              <a:ext uri="{FF2B5EF4-FFF2-40B4-BE49-F238E27FC236}">
                <a16:creationId xmlns:a16="http://schemas.microsoft.com/office/drawing/2014/main" id="{CCC9D707-B1DD-0342-A62E-7E2AACF0B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914" y="3717032"/>
            <a:ext cx="4464496" cy="258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293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D474F-5E05-0E48-8E2B-0C663072F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F1DF5-AE05-A14C-A048-1767767CB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267" y="1052736"/>
            <a:ext cx="7023885" cy="4967065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dirty="0"/>
              <a:t>Explosion of storage and computational resources:</a:t>
            </a:r>
          </a:p>
          <a:p>
            <a:r>
              <a:rPr lang="en-US" sz="1800" dirty="0"/>
              <a:t>Massive data centers;</a:t>
            </a:r>
          </a:p>
          <a:p>
            <a:r>
              <a:rPr lang="en-US" sz="1800" dirty="0"/>
              <a:t>Computational power available to everybody;</a:t>
            </a:r>
          </a:p>
          <a:p>
            <a:r>
              <a:rPr lang="en-US" sz="1800" dirty="0"/>
              <a:t>350 years of statistics;</a:t>
            </a:r>
          </a:p>
          <a:p>
            <a:r>
              <a:rPr lang="en-US" sz="1800" dirty="0"/>
              <a:t>100 years of numerical analysis.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026" name="Picture 2" descr="I data center europei nuova frontiera dei grandi investitori - Il Sole 24  ORE">
            <a:extLst>
              <a:ext uri="{FF2B5EF4-FFF2-40B4-BE49-F238E27FC236}">
                <a16:creationId xmlns:a16="http://schemas.microsoft.com/office/drawing/2014/main" id="{E3B43015-958E-F442-B468-197F968DF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2412057"/>
            <a:ext cx="4302984" cy="224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429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510CC-334F-CA40-B166-7D64CDF89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Scientist?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A31B9-8E77-E841-BE5B-A6FB19A49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sz="2000" dirty="0"/>
              <a:t>A data scientist should:</a:t>
            </a:r>
          </a:p>
          <a:p>
            <a:r>
              <a:rPr lang="en-US" sz="2000" dirty="0"/>
              <a:t>Understand the background domain;</a:t>
            </a:r>
          </a:p>
          <a:p>
            <a:r>
              <a:rPr lang="en-US" sz="2000" dirty="0"/>
              <a:t>Design solutions that produce added value to the organization;</a:t>
            </a:r>
          </a:p>
          <a:p>
            <a:r>
              <a:rPr lang="en-US" sz="2000" dirty="0"/>
              <a:t>Implement the solutions efficiently;</a:t>
            </a:r>
          </a:p>
          <a:p>
            <a:r>
              <a:rPr lang="en-US" sz="2000" dirty="0"/>
              <a:t>Communicate the findings clearly.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A data scientist is a practitioner with sufficient expertise in software engineering, statistics/machine learning, and the application domain.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Hans </a:t>
            </a:r>
            <a:r>
              <a:rPr lang="en-US" sz="2000" dirty="0" err="1">
                <a:hlinkClick r:id="rId2"/>
              </a:rPr>
              <a:t>Rosling</a:t>
            </a:r>
            <a:r>
              <a:rPr lang="en-US" sz="2000" dirty="0">
                <a:hlinkClick r:id="rId2"/>
              </a:rPr>
              <a:t>: The best stats you've ever seen.</a:t>
            </a:r>
            <a:endParaRPr lang="en-US" sz="2000" dirty="0"/>
          </a:p>
        </p:txBody>
      </p:sp>
      <p:pic>
        <p:nvPicPr>
          <p:cNvPr id="2050" name="Picture 2" descr="Hugs and databases: in memory of Hans Rosling">
            <a:extLst>
              <a:ext uri="{FF2B5EF4-FFF2-40B4-BE49-F238E27FC236}">
                <a16:creationId xmlns:a16="http://schemas.microsoft.com/office/drawing/2014/main" id="{7BC41F8A-3EFB-014F-B13D-288ACCF12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4725144"/>
            <a:ext cx="3232696" cy="18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847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2A661-B06D-3446-83A5-0C19FBCF3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Science?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7A826F-1F62-C641-AF8D-877469531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sz="1800" dirty="0"/>
              <a:t>"</a:t>
            </a:r>
            <a:r>
              <a:rPr lang="en-US" sz="1800" b="1" dirty="0"/>
              <a:t>Data Scientist</a:t>
            </a:r>
            <a:r>
              <a:rPr lang="en-US" sz="1800" dirty="0"/>
              <a:t> means a professional who uses scientific methods to liberate and create meaning from raw data." </a:t>
            </a:r>
            <a:r>
              <a:rPr lang="en-US" sz="1800" i="1" dirty="0"/>
              <a:t>Data Science Associations' "Professional Code of Conduct".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Statistics</a:t>
            </a:r>
            <a:r>
              <a:rPr lang="en-US" sz="1800" dirty="0"/>
              <a:t> means the practice or science of collecting and analyzing numerical data in large quantities.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"Why do we need data science when we've had statistics for centuries?" </a:t>
            </a:r>
            <a:r>
              <a:rPr lang="en-US" sz="1800" i="1" dirty="0"/>
              <a:t>Irving </a:t>
            </a:r>
            <a:r>
              <a:rPr lang="en-US" sz="1800" i="1" dirty="0" err="1"/>
              <a:t>Wladawsky</a:t>
            </a:r>
            <a:r>
              <a:rPr lang="en-US" sz="1800" i="1" dirty="0"/>
              <a:t>-Berger.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"When physicists do mathematics, they don't say they're doing number science. They're doing math. If you're analyzing data, you're doing statistics." Karl Broman, Univ. Wisconsin.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"Data science without statistics is possible, even desirable." Vincent Granville.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"Statistics is the least important part of data science." Andrew Gelman, Columbia University.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So, what is data science?</a:t>
            </a:r>
          </a:p>
        </p:txBody>
      </p:sp>
    </p:spTree>
    <p:extLst>
      <p:ext uri="{BB962C8B-B14F-4D97-AF65-F5344CB8AC3E}">
        <p14:creationId xmlns:p14="http://schemas.microsoft.com/office/powerpoint/2010/main" val="25117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44195-18E1-EF49-8A70-385C41E81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Data Meme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FD58F-A862-EE4A-86F0-9C84C168F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267" y="1196752"/>
            <a:ext cx="6951877" cy="4823049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dirty="0"/>
              <a:t>Statistics deal with </a:t>
            </a:r>
            <a:r>
              <a:rPr lang="en-US" sz="1800" b="1" dirty="0"/>
              <a:t>small data </a:t>
            </a:r>
            <a:r>
              <a:rPr lang="en-US" sz="1800" dirty="0"/>
              <a:t>while data science with </a:t>
            </a:r>
            <a:r>
              <a:rPr lang="en-US" sz="1800" b="1" dirty="0"/>
              <a:t>big data</a:t>
            </a:r>
            <a:r>
              <a:rPr lang="en-US" sz="1800" dirty="0"/>
              <a:t>…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The term "statistics" was coined around 200 years ago at the beginning of modern efforts to compile census data (roughly the scale of today's big data).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 statistician, Hollerith, </a:t>
            </a:r>
            <a:r>
              <a:rPr lang="en-US" sz="1800" b="1" dirty="0"/>
              <a:t>invented the first major advance in big data</a:t>
            </a:r>
            <a:r>
              <a:rPr lang="en-US" sz="1800" dirty="0"/>
              <a:t>: the punched card reader. This led to the formation of IBM.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Mathematical statistics researchers have pursued the scientific understanding of big datasets for decades.  </a:t>
            </a:r>
          </a:p>
          <a:p>
            <a:r>
              <a:rPr lang="en-US" sz="1800" dirty="0"/>
              <a:t>focused on what happens when a database has many individuals, measurements or both.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0094C21-9958-D144-A1AB-FBE525687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2571" y="1556792"/>
            <a:ext cx="4497629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729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9E86F-524C-9E4F-BB71-3EC508E70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659A37-88E5-3247-A2FC-4B08059DA5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0267" y="1052736"/>
                <a:ext cx="8176013" cy="4967065"/>
              </a:xfrm>
            </p:spPr>
            <p:txBody>
              <a:bodyPr anchor="ctr"/>
              <a:lstStyle/>
              <a:p>
                <a:pPr marL="0" indent="0">
                  <a:buNone/>
                </a:pPr>
                <a:r>
                  <a:rPr lang="en-US" sz="2000" b="1" dirty="0"/>
                  <a:t>Data Science </a:t>
                </a:r>
                <a:r>
                  <a:rPr lang="en-US" sz="2000" dirty="0"/>
                  <a:t>concerns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recognition</a:t>
                </a:r>
                <a:r>
                  <a:rPr lang="en-US" sz="2000" dirty="0"/>
                  <a:t>,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formalization</a:t>
                </a:r>
                <a:r>
                  <a:rPr lang="en-US" sz="2000" dirty="0"/>
                  <a:t> and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exploitation</a:t>
                </a:r>
                <a:r>
                  <a:rPr lang="en-US" sz="2000" dirty="0"/>
                  <a:t> of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data phenomenology</a:t>
                </a:r>
                <a:r>
                  <a:rPr lang="en-US" sz="2000" dirty="0"/>
                  <a:t> emerging from </a:t>
                </a:r>
                <a:r>
                  <a:rPr lang="en-US" sz="2000" b="1" dirty="0">
                    <a:solidFill>
                      <a:srgbClr val="00B0F0"/>
                    </a:solidFill>
                  </a:rPr>
                  <a:t>digital transformation</a:t>
                </a:r>
                <a:r>
                  <a:rPr lang="en-US" sz="2000" dirty="0"/>
                  <a:t> of business, society and science itself. </a:t>
                </a:r>
                <a:r>
                  <a:rPr lang="en-US" sz="2000" i="1" dirty="0"/>
                  <a:t>David Donoho</a:t>
                </a:r>
              </a:p>
              <a:p>
                <a:pPr marL="0" indent="0">
                  <a:buNone/>
                </a:pPr>
                <a:endParaRPr lang="en-US" sz="2000" i="1" dirty="0"/>
              </a:p>
              <a:p>
                <a:pPr marL="0" indent="0">
                  <a:buNone/>
                </a:pPr>
                <a:r>
                  <a:rPr lang="en-US" sz="2000" dirty="0"/>
                  <a:t>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data science?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Are there </a:t>
                </a:r>
                <a:r>
                  <a:rPr lang="en-US" sz="2000" b="1" dirty="0"/>
                  <a:t>accumulating digital assets</a:t>
                </a:r>
                <a:r>
                  <a:rPr lang="en-US" sz="2000" dirty="0"/>
                  <a:t>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Is there an emergent </a:t>
                </a:r>
                <a:r>
                  <a:rPr lang="en-US" sz="2000" b="1" dirty="0"/>
                  <a:t>data/methodology universe</a:t>
                </a:r>
                <a:r>
                  <a:rPr lang="en-US" sz="2000" dirty="0"/>
                  <a:t>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Is there an emergent </a:t>
                </a:r>
                <a:r>
                  <a:rPr lang="en-US" sz="2000" b="1" dirty="0"/>
                  <a:t>technique of exploitation</a:t>
                </a:r>
                <a:r>
                  <a:rPr lang="en-US" sz="2000" dirty="0"/>
                  <a:t>?</a:t>
                </a:r>
                <a:endParaRPr lang="en-US" sz="2000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659A37-88E5-3247-A2FC-4B08059DA5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0267" y="1052736"/>
                <a:ext cx="8176013" cy="4967065"/>
              </a:xfrm>
              <a:blipFill>
                <a:blip r:embed="rId2"/>
                <a:stretch>
                  <a:fillRect l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Q&amp;A: Professor David Donoho discusses mathematics of mass testing - The  Stanford Daily">
            <a:extLst>
              <a:ext uri="{FF2B5EF4-FFF2-40B4-BE49-F238E27FC236}">
                <a16:creationId xmlns:a16="http://schemas.microsoft.com/office/drawing/2014/main" id="{7E13E4E6-B2D1-DA43-A376-763D02FC2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4312" y="1556792"/>
            <a:ext cx="2349449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153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06B1B-CA77-6A40-91B1-B135DDF9D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that Qualifies as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50E89-8E12-D34E-A65B-979ABCD16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267" y="1052736"/>
            <a:ext cx="9544165" cy="4967065"/>
          </a:xfrm>
        </p:spPr>
        <p:txBody>
          <a:bodyPr anchor="ctr"/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Accumulating digital assets: Database, software for text scraping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Emerging data/methodology universe: All PubMed abstracts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Emergent techniques of exploitation: Stats about scientific activity</a:t>
            </a:r>
            <a:endParaRPr lang="en-US" sz="20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E89C8-0939-FB49-9478-2C6B8A896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37" b="22123"/>
          <a:stretch/>
        </p:blipFill>
        <p:spPr>
          <a:xfrm>
            <a:off x="2207568" y="1340768"/>
            <a:ext cx="8107567" cy="288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875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06B1B-CA77-6A40-91B1-B135DDF9D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Success of Deep Learning the Result of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50E89-8E12-D34E-A65B-979ABCD16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267" y="1052736"/>
            <a:ext cx="9544165" cy="4967065"/>
          </a:xfrm>
        </p:spPr>
        <p:txBody>
          <a:bodyPr anchor="ctr"/>
          <a:lstStyle/>
          <a:p>
            <a:pPr marL="0" indent="0">
              <a:buNone/>
            </a:pPr>
            <a:r>
              <a:rPr lang="en-US" sz="2000" dirty="0"/>
              <a:t>In 2010, Fei Fei Li starts ImageNet competition.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Accumulating digital assets: Cluster computing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Emerging data/methodology universe: Image database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Emergent techniques of exploitation: Prediction challenges</a:t>
            </a:r>
            <a:endParaRPr lang="en-US" sz="2000" i="1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5ABDBE6-F395-6F42-B078-BE86DE48E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408" y="2204864"/>
            <a:ext cx="4549570" cy="181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223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5262A-1830-D347-BB30-E8FBEF7F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702C7-5A00-4F49-B1DA-79C894841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CEGE0004</a:t>
            </a:r>
          </a:p>
          <a:p>
            <a:pPr marL="0" indent="0">
              <a:buNone/>
            </a:pPr>
            <a:r>
              <a:rPr lang="en-US" sz="2000" b="1" dirty="0"/>
              <a:t>Machine Learning for Data Science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Tutor: Dr. Aldo Lipani (</a:t>
            </a:r>
            <a:r>
              <a:rPr lang="en-US" sz="2000" dirty="0">
                <a:hlinkClick r:id="rId2"/>
              </a:rPr>
              <a:t>aldo.lipani@ucl.ac.uk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Use Moodle forum for questions!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https://moodle.ucl.ac.uk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9921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3B8F-AAE1-2B4B-8A1D-B12B491D2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6 Data Science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AB30F-3683-B845-B64A-954DBD1AB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gathering, preparation, and exploration;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representation and transformation;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Computing with data;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visualization and presentation;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Modeling;</a:t>
            </a:r>
          </a:p>
          <a:p>
            <a:pPr marL="914400" lvl="1" indent="-514350"/>
            <a:r>
              <a:rPr lang="en-US" dirty="0"/>
              <a:t>Generative modeling - Statistics;</a:t>
            </a:r>
          </a:p>
          <a:p>
            <a:pPr marL="914400" lvl="1" indent="-514350"/>
            <a:r>
              <a:rPr lang="en-US" dirty="0"/>
              <a:t>Predictive modeling - </a:t>
            </a:r>
            <a:r>
              <a:rPr lang="en-US" b="1" dirty="0"/>
              <a:t>Machine Learning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Science about Data Science.</a:t>
            </a:r>
          </a:p>
        </p:txBody>
      </p:sp>
    </p:spTree>
    <p:extLst>
      <p:ext uri="{BB962C8B-B14F-4D97-AF65-F5344CB8AC3E}">
        <p14:creationId xmlns:p14="http://schemas.microsoft.com/office/powerpoint/2010/main" val="1007475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1C9147-3900-854A-8536-C6FC7575D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06BCAB-7261-F843-AC39-025DF0B55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1F2AF89-71DC-3D46-BE90-7EEB49ACF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789040"/>
            <a:ext cx="1224136" cy="91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98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What is Machine Learning?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76B31-B5C2-D54D-BAA9-189E2F622FB8}"/>
              </a:ext>
            </a:extLst>
          </p:cNvPr>
          <p:cNvSpPr txBox="1"/>
          <p:nvPr/>
        </p:nvSpPr>
        <p:spPr>
          <a:xfrm>
            <a:off x="859400" y="1583669"/>
            <a:ext cx="9149381" cy="484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“</a:t>
            </a:r>
            <a:r>
              <a:rPr lang="en-US" sz="2133" b="1" dirty="0"/>
              <a:t>Learning</a:t>
            </a:r>
            <a:r>
              <a:rPr lang="en-US" sz="2133" dirty="0"/>
              <a:t> is any process by which a system improves </a:t>
            </a:r>
            <a:r>
              <a:rPr lang="en-US" sz="2133" b="1" dirty="0">
                <a:solidFill>
                  <a:srgbClr val="FF0000"/>
                </a:solidFill>
              </a:rPr>
              <a:t>performance</a:t>
            </a:r>
            <a:r>
              <a:rPr lang="en-US" sz="2133" dirty="0"/>
              <a:t> from </a:t>
            </a:r>
            <a:r>
              <a:rPr lang="en-US" sz="2133" b="1" dirty="0">
                <a:solidFill>
                  <a:schemeClr val="accent1"/>
                </a:solidFill>
              </a:rPr>
              <a:t>experience</a:t>
            </a:r>
            <a:r>
              <a:rPr lang="en-US" sz="2133" dirty="0"/>
              <a:t>.”</a:t>
            </a:r>
          </a:p>
          <a:p>
            <a:endParaRPr lang="en-US" sz="2133" dirty="0"/>
          </a:p>
          <a:p>
            <a:r>
              <a:rPr lang="en-US" sz="2133" dirty="0"/>
              <a:t>“</a:t>
            </a:r>
            <a:r>
              <a:rPr lang="en-US" sz="2133" b="1" dirty="0"/>
              <a:t>Machine Learning</a:t>
            </a:r>
            <a:r>
              <a:rPr lang="en-US" sz="2133" dirty="0"/>
              <a:t> is concerned with computer programs that automatically improve their </a:t>
            </a:r>
            <a:r>
              <a:rPr lang="en-US" sz="2133" b="1" dirty="0">
                <a:solidFill>
                  <a:srgbClr val="FF0000"/>
                </a:solidFill>
              </a:rPr>
              <a:t>performance</a:t>
            </a:r>
            <a:r>
              <a:rPr lang="en-US" sz="2133" dirty="0"/>
              <a:t> through </a:t>
            </a:r>
            <a:r>
              <a:rPr lang="en-US" sz="2133" b="1" dirty="0">
                <a:solidFill>
                  <a:schemeClr val="accent1"/>
                </a:solidFill>
              </a:rPr>
              <a:t>experience</a:t>
            </a:r>
            <a:r>
              <a:rPr lang="en-US" sz="2133" dirty="0"/>
              <a:t>.”</a:t>
            </a:r>
          </a:p>
          <a:p>
            <a:pPr algn="r"/>
            <a:r>
              <a:rPr lang="en-US" dirty="0"/>
              <a:t>~ Herbert Simon</a:t>
            </a:r>
          </a:p>
          <a:p>
            <a:pPr algn="r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133" dirty="0"/>
          </a:p>
          <a:p>
            <a:r>
              <a:rPr lang="en-US" sz="2133" dirty="0"/>
              <a:t>“</a:t>
            </a:r>
            <a:r>
              <a:rPr lang="en-US" sz="2133" b="1" dirty="0"/>
              <a:t>Machine Learning </a:t>
            </a:r>
            <a:r>
              <a:rPr lang="en-US" sz="2133" dirty="0"/>
              <a:t>is the study of algorithms that improve their: </a:t>
            </a:r>
          </a:p>
          <a:p>
            <a:r>
              <a:rPr lang="en-US" sz="2133" dirty="0"/>
              <a:t>   performance </a:t>
            </a:r>
            <a:r>
              <a:rPr lang="en-US" sz="2133" b="1" dirty="0">
                <a:solidFill>
                  <a:srgbClr val="FF0000"/>
                </a:solidFill>
              </a:rPr>
              <a:t>P</a:t>
            </a:r>
            <a:r>
              <a:rPr lang="en-US" sz="2133" dirty="0"/>
              <a:t> </a:t>
            </a:r>
          </a:p>
          <a:p>
            <a:r>
              <a:rPr lang="en-US" sz="2133" dirty="0"/>
              <a:t>   at some task </a:t>
            </a:r>
            <a:r>
              <a:rPr lang="en-US" sz="2133" b="1" dirty="0">
                <a:solidFill>
                  <a:schemeClr val="accent6">
                    <a:lumMod val="50000"/>
                  </a:schemeClr>
                </a:solidFill>
              </a:rPr>
              <a:t>T</a:t>
            </a:r>
          </a:p>
          <a:p>
            <a:r>
              <a:rPr lang="en-US" sz="2133" dirty="0"/>
              <a:t>   with experience </a:t>
            </a:r>
            <a:r>
              <a:rPr lang="en-US" sz="2133" b="1" dirty="0">
                <a:solidFill>
                  <a:schemeClr val="accent1"/>
                </a:solidFill>
              </a:rPr>
              <a:t>E</a:t>
            </a:r>
            <a:r>
              <a:rPr lang="en-US" sz="2133" dirty="0"/>
              <a:t>”</a:t>
            </a:r>
          </a:p>
          <a:p>
            <a:pPr algn="r"/>
            <a:r>
              <a:rPr lang="en-US" dirty="0"/>
              <a:t>~ Tom Mitchel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273B3E-E2DA-0B45-84B6-C1629A5E9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22441" y="1778418"/>
            <a:ext cx="1005235" cy="1312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16829-9FB6-7141-9BBA-C056FE6D0C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22441" y="4293096"/>
            <a:ext cx="1005235" cy="131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61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Machine Learning as a New Programming Paradigm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9021DE-A6F0-5F49-B1E8-5B2C08755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6716" y="2125860"/>
            <a:ext cx="1558565" cy="1608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85B61A-BEE7-994A-8AE3-0023CDFB8508}"/>
              </a:ext>
            </a:extLst>
          </p:cNvPr>
          <p:cNvSpPr txBox="1"/>
          <p:nvPr/>
        </p:nvSpPr>
        <p:spPr>
          <a:xfrm>
            <a:off x="3307428" y="23588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186CE-427B-7C4E-9A6E-649B5C991A66}"/>
              </a:ext>
            </a:extLst>
          </p:cNvPr>
          <p:cNvSpPr txBox="1"/>
          <p:nvPr/>
        </p:nvSpPr>
        <p:spPr>
          <a:xfrm>
            <a:off x="2886358" y="298268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EC4A1-F6D0-7B44-9CDB-E294FA54129F}"/>
              </a:ext>
            </a:extLst>
          </p:cNvPr>
          <p:cNvSpPr txBox="1"/>
          <p:nvPr/>
        </p:nvSpPr>
        <p:spPr>
          <a:xfrm>
            <a:off x="8055611" y="27692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1C0506-4C78-7446-A37F-BE275EBA114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979407" y="2543534"/>
            <a:ext cx="1337309" cy="205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B0FD9D-75E0-484E-8FF2-2DB31BDB86FE}"/>
              </a:ext>
            </a:extLst>
          </p:cNvPr>
          <p:cNvCxnSpPr>
            <a:cxnSpLocks/>
          </p:cNvCxnSpPr>
          <p:nvPr/>
        </p:nvCxnSpPr>
        <p:spPr>
          <a:xfrm>
            <a:off x="4063637" y="3186673"/>
            <a:ext cx="12586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E48C39B-DB47-2F4D-92C0-20535514577E}"/>
              </a:ext>
            </a:extLst>
          </p:cNvPr>
          <p:cNvCxnSpPr>
            <a:cxnSpLocks/>
          </p:cNvCxnSpPr>
          <p:nvPr/>
        </p:nvCxnSpPr>
        <p:spPr>
          <a:xfrm>
            <a:off x="6804792" y="2970615"/>
            <a:ext cx="12586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90C26EF-5B9B-3246-B2BC-6202770641D5}"/>
              </a:ext>
            </a:extLst>
          </p:cNvPr>
          <p:cNvSpPr txBox="1"/>
          <p:nvPr/>
        </p:nvSpPr>
        <p:spPr>
          <a:xfrm>
            <a:off x="838703" y="1522841"/>
            <a:ext cx="3824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Traditional Programming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D469448-5C1C-CC42-BFF5-212AA4FCB11C}"/>
              </a:ext>
            </a:extLst>
          </p:cNvPr>
          <p:cNvGrpSpPr/>
          <p:nvPr/>
        </p:nvGrpSpPr>
        <p:grpSpPr>
          <a:xfrm>
            <a:off x="1762033" y="3908736"/>
            <a:ext cx="7363102" cy="2157483"/>
            <a:chOff x="1321525" y="2931552"/>
            <a:chExt cx="5522326" cy="16181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67EDC5-4938-D844-9B35-F1DFF36365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87537" y="3343033"/>
              <a:ext cx="1168924" cy="120663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B08598-8216-DB4B-B7C5-1A23C1E99BFF}"/>
                </a:ext>
              </a:extLst>
            </p:cNvPr>
            <p:cNvSpPr txBox="1"/>
            <p:nvPr/>
          </p:nvSpPr>
          <p:spPr>
            <a:xfrm>
              <a:off x="6041708" y="3792459"/>
              <a:ext cx="8021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Program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509274-9787-1249-810D-E04233D5ED87}"/>
                </a:ext>
              </a:extLst>
            </p:cNvPr>
            <p:cNvSpPr txBox="1"/>
            <p:nvPr/>
          </p:nvSpPr>
          <p:spPr>
            <a:xfrm>
              <a:off x="2493806" y="3496557"/>
              <a:ext cx="5039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F3C4C5-6063-604B-B982-B6D0ACEF443A}"/>
                </a:ext>
              </a:extLst>
            </p:cNvPr>
            <p:cNvSpPr txBox="1"/>
            <p:nvPr/>
          </p:nvSpPr>
          <p:spPr>
            <a:xfrm>
              <a:off x="2321873" y="3958222"/>
              <a:ext cx="6578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6CDFD96-A95B-8A44-AEE2-8B02E5377FC8}"/>
                </a:ext>
              </a:extLst>
            </p:cNvPr>
            <p:cNvCxnSpPr>
              <a:cxnSpLocks/>
            </p:cNvCxnSpPr>
            <p:nvPr/>
          </p:nvCxnSpPr>
          <p:spPr>
            <a:xfrm>
              <a:off x="3035519" y="3646928"/>
              <a:ext cx="9439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18E2EA9-3D8D-7A49-8A41-DDB81F17C22D}"/>
                </a:ext>
              </a:extLst>
            </p:cNvPr>
            <p:cNvCxnSpPr>
              <a:cxnSpLocks/>
            </p:cNvCxnSpPr>
            <p:nvPr/>
          </p:nvCxnSpPr>
          <p:spPr>
            <a:xfrm>
              <a:off x="3035519" y="4127090"/>
              <a:ext cx="9439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3213317-01E5-5C44-B82E-63532A2706AB}"/>
                </a:ext>
              </a:extLst>
            </p:cNvPr>
            <p:cNvCxnSpPr>
              <a:cxnSpLocks/>
            </p:cNvCxnSpPr>
            <p:nvPr/>
          </p:nvCxnSpPr>
          <p:spPr>
            <a:xfrm>
              <a:off x="5097716" y="3946347"/>
              <a:ext cx="9439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C05D24-113C-A04F-8D03-68D6C63F3D45}"/>
                </a:ext>
              </a:extLst>
            </p:cNvPr>
            <p:cNvSpPr txBox="1"/>
            <p:nvPr/>
          </p:nvSpPr>
          <p:spPr>
            <a:xfrm>
              <a:off x="1321525" y="2931552"/>
              <a:ext cx="209937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Machine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405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B53059-EBEB-8943-821A-C24EA22C6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CF81F-4393-174D-BCC3-F66881D16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9525">
              <a:lnSpc>
                <a:spcPct val="90000"/>
              </a:lnSpc>
              <a:buClr>
                <a:srgbClr val="7F7F7F"/>
              </a:buClr>
              <a:buSzPts val="3200"/>
              <a:buNone/>
            </a:pPr>
            <a:r>
              <a:rPr lang="en-US" sz="2000" b="1" dirty="0"/>
              <a:t>Supervised Learning</a:t>
            </a:r>
            <a:r>
              <a:rPr lang="en-US" sz="2000" dirty="0"/>
              <a:t> </a:t>
            </a:r>
          </a:p>
          <a:p>
            <a:pPr marL="0" indent="268288">
              <a:lnSpc>
                <a:spcPct val="90000"/>
              </a:lnSpc>
              <a:buClr>
                <a:srgbClr val="7F7F7F"/>
              </a:buClr>
              <a:buSzPts val="3200"/>
              <a:buNone/>
            </a:pPr>
            <a:r>
              <a:rPr lang="en-US" sz="2000" dirty="0"/>
              <a:t>is when for every data-point we have a desired output is given.</a:t>
            </a:r>
          </a:p>
          <a:p>
            <a:pPr marL="0" indent="268288">
              <a:lnSpc>
                <a:spcPct val="90000"/>
              </a:lnSpc>
              <a:buClr>
                <a:srgbClr val="7F7F7F"/>
              </a:buClr>
              <a:buSzPts val="3200"/>
              <a:buNone/>
            </a:pPr>
            <a:endParaRPr lang="en-US" sz="2000" b="1" dirty="0"/>
          </a:p>
          <a:p>
            <a:pPr marL="0" indent="9525">
              <a:lnSpc>
                <a:spcPct val="90000"/>
              </a:lnSpc>
              <a:buClr>
                <a:srgbClr val="7F7F7F"/>
              </a:buClr>
              <a:buSzPts val="3200"/>
              <a:buNone/>
            </a:pPr>
            <a:r>
              <a:rPr lang="en-US" sz="2000" b="1" dirty="0"/>
              <a:t>Unsupervised Learning </a:t>
            </a:r>
          </a:p>
          <a:p>
            <a:pPr marL="0" indent="268288">
              <a:lnSpc>
                <a:spcPct val="90000"/>
              </a:lnSpc>
              <a:buClr>
                <a:srgbClr val="7F7F7F"/>
              </a:buClr>
              <a:buSzPts val="3200"/>
              <a:buNone/>
            </a:pPr>
            <a:r>
              <a:rPr lang="en-US" sz="2000" dirty="0"/>
              <a:t>is when we have no desired output;</a:t>
            </a:r>
          </a:p>
          <a:p>
            <a:pPr marL="0" indent="268288">
              <a:lnSpc>
                <a:spcPct val="90000"/>
              </a:lnSpc>
              <a:buClr>
                <a:srgbClr val="7F7F7F"/>
              </a:buClr>
              <a:buSzPts val="3200"/>
              <a:buNone/>
            </a:pPr>
            <a:endParaRPr lang="en-US" sz="2000" b="1" dirty="0"/>
          </a:p>
          <a:p>
            <a:pPr marL="0" indent="9525">
              <a:lnSpc>
                <a:spcPct val="90000"/>
              </a:lnSpc>
              <a:buClr>
                <a:srgbClr val="7F7F7F"/>
              </a:buClr>
              <a:buSzPts val="3200"/>
              <a:buNone/>
            </a:pPr>
            <a:r>
              <a:rPr lang="en-US" sz="2000" b="1" dirty="0"/>
              <a:t>Semi-supervised Learning</a:t>
            </a:r>
            <a:r>
              <a:rPr lang="en-US" sz="2000" dirty="0"/>
              <a:t> </a:t>
            </a:r>
          </a:p>
          <a:p>
            <a:pPr marL="0" indent="268288">
              <a:lnSpc>
                <a:spcPct val="90000"/>
              </a:lnSpc>
              <a:buClr>
                <a:srgbClr val="7F7F7F"/>
              </a:buClr>
              <a:buSzPts val="3200"/>
              <a:buNone/>
            </a:pPr>
            <a:r>
              <a:rPr lang="en-US" sz="2000" dirty="0"/>
              <a:t>is when for some data-point we have a desired output;</a:t>
            </a:r>
          </a:p>
          <a:p>
            <a:pPr marL="0" indent="268288">
              <a:lnSpc>
                <a:spcPct val="90000"/>
              </a:lnSpc>
              <a:buClr>
                <a:srgbClr val="7F7F7F"/>
              </a:buClr>
              <a:buSzPts val="3200"/>
              <a:buNone/>
            </a:pPr>
            <a:endParaRPr lang="en-US" sz="2000" b="1" dirty="0"/>
          </a:p>
          <a:p>
            <a:pPr marL="0" indent="9525">
              <a:lnSpc>
                <a:spcPct val="90000"/>
              </a:lnSpc>
              <a:buClr>
                <a:srgbClr val="7F7F7F"/>
              </a:buClr>
              <a:buSzPts val="3200"/>
              <a:buNone/>
            </a:pPr>
            <a:r>
              <a:rPr lang="en-US" sz="2000" b="1" dirty="0"/>
              <a:t>Reinforcement Learning </a:t>
            </a:r>
          </a:p>
          <a:p>
            <a:pPr marL="0" indent="268288">
              <a:lnSpc>
                <a:spcPct val="90000"/>
              </a:lnSpc>
              <a:buClr>
                <a:srgbClr val="7F7F7F"/>
              </a:buClr>
              <a:buSzPts val="3200"/>
              <a:buNone/>
            </a:pPr>
            <a:r>
              <a:rPr lang="en-US" sz="2000" dirty="0"/>
              <a:t>is when the discovery of the desired output is part of the task.</a:t>
            </a:r>
          </a:p>
          <a:p>
            <a:pPr marL="0" indent="0" algn="ctr">
              <a:lnSpc>
                <a:spcPct val="90000"/>
              </a:lnSpc>
              <a:buClr>
                <a:srgbClr val="7F7F7F"/>
              </a:buClr>
              <a:buSzPts val="3200"/>
              <a:buNone/>
            </a:pPr>
            <a:br>
              <a:rPr lang="en-US" sz="2000" dirty="0"/>
            </a:br>
            <a:r>
              <a:rPr lang="en-US" sz="2000" dirty="0"/>
              <a:t>(Too abstract? Some examples in the next slides)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81151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/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Some Classic Examples (Supervised Learning)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C38832-A411-564D-A48A-7039012CE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1017" y="1470251"/>
            <a:ext cx="4204299" cy="43323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F772C-90E9-C641-BECF-C8926E75C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597845"/>
            <a:ext cx="4323907" cy="421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5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Some Classic Examples (Unsupervised)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77CE3B-F4CF-BE4D-BEB6-C68C2EF4F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66" y="2130690"/>
            <a:ext cx="5319939" cy="3406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F4D9C0-18BC-C549-AC4F-5E7FF0291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313" y="2027276"/>
            <a:ext cx="4824964" cy="3618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E0713-31C0-E84B-8B3F-E858E9DA8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405" y="1743404"/>
            <a:ext cx="1214016" cy="112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4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Reinforcement Learning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FB75D96-2B91-0549-83A1-D0C6D395BE0D}"/>
              </a:ext>
            </a:extLst>
          </p:cNvPr>
          <p:cNvGrpSpPr/>
          <p:nvPr/>
        </p:nvGrpSpPr>
        <p:grpSpPr>
          <a:xfrm>
            <a:off x="6571694" y="2029515"/>
            <a:ext cx="5338345" cy="3616778"/>
            <a:chOff x="4928770" y="1522136"/>
            <a:chExt cx="4003759" cy="27125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BBC051-5857-C948-9EE8-753F3ADC4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8770" y="1522136"/>
              <a:ext cx="3586579" cy="201326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041202-2390-2845-B10F-5248886208EB}"/>
                </a:ext>
              </a:extLst>
            </p:cNvPr>
            <p:cNvSpPr/>
            <p:nvPr/>
          </p:nvSpPr>
          <p:spPr>
            <a:xfrm>
              <a:off x="5128282" y="3796138"/>
              <a:ext cx="3804247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dirty="0">
                  <a:hlinkClick r:id="rId4"/>
                </a:rPr>
                <a:t>https://deepmind.com/blog/article/alphastar-mastering-real-time-strategy-game-starcraft-ii</a:t>
              </a:r>
              <a:endParaRPr lang="en-US" sz="1600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0ED5CA3-366E-E342-8B52-5133A78F4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036" y="2036258"/>
            <a:ext cx="4772184" cy="26843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E8EA7-5D48-0949-8F73-E51AD8BD6E5B}"/>
              </a:ext>
            </a:extLst>
          </p:cNvPr>
          <p:cNvSpPr txBox="1"/>
          <p:nvPr/>
        </p:nvSpPr>
        <p:spPr>
          <a:xfrm>
            <a:off x="1115621" y="5061518"/>
            <a:ext cx="4334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hlinkClick r:id="rId6"/>
              </a:rPr>
              <a:t>https://deepmind.com/alphago-games-english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55329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When should we use Machine Learning?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08D433-B0EF-1242-AAC6-4D3963E07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sz="1800" dirty="0"/>
              <a:t>We do not have an expertise (navigating on Mars)</a:t>
            </a:r>
          </a:p>
          <a:p>
            <a:pPr marL="0" indent="0">
              <a:buNone/>
            </a:pPr>
            <a:r>
              <a:rPr lang="en-US" sz="1800" dirty="0"/>
              <a:t>We can’t explain our expertise (speech recognition, vision)</a:t>
            </a:r>
          </a:p>
          <a:p>
            <a:pPr marL="0" indent="0">
              <a:buNone/>
            </a:pPr>
            <a:r>
              <a:rPr lang="en-US" sz="1800" dirty="0"/>
              <a:t>We must customize our models (personalized medicine, personalized search results)</a:t>
            </a:r>
          </a:p>
          <a:p>
            <a:pPr marL="0" indent="0">
              <a:buNone/>
            </a:pPr>
            <a:r>
              <a:rPr lang="en-US" sz="1800" dirty="0"/>
              <a:t>We want to understand huge amounts of data (genomics)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When is learning not useful?</a:t>
            </a:r>
          </a:p>
        </p:txBody>
      </p:sp>
      <p:pic>
        <p:nvPicPr>
          <p:cNvPr id="6" name="Picture 5" descr="Dosya:NASA Mars Rover.jpg - Vikipedi">
            <a:extLst>
              <a:ext uri="{FF2B5EF4-FFF2-40B4-BE49-F238E27FC236}">
                <a16:creationId xmlns:a16="http://schemas.microsoft.com/office/drawing/2014/main" id="{2576644C-4BF0-E345-BD30-9C5FAF09C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00893" y="3068960"/>
            <a:ext cx="2283912" cy="1827129"/>
          </a:xfrm>
          <a:prstGeom prst="rect">
            <a:avLst/>
          </a:prstGeom>
        </p:spPr>
      </p:pic>
      <p:pic>
        <p:nvPicPr>
          <p:cNvPr id="9" name="Graphic 8" descr="SVG &gt; earphones sound headphones music - Free SVG Image ...">
            <a:extLst>
              <a:ext uri="{FF2B5EF4-FFF2-40B4-BE49-F238E27FC236}">
                <a16:creationId xmlns:a16="http://schemas.microsoft.com/office/drawing/2014/main" id="{6FC8ADC4-7AA7-6B4C-8F13-2F5A8E3AF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875901" y="3103266"/>
            <a:ext cx="1555456" cy="1688705"/>
          </a:xfrm>
          <a:prstGeom prst="rect">
            <a:avLst/>
          </a:prstGeom>
        </p:spPr>
      </p:pic>
      <p:pic>
        <p:nvPicPr>
          <p:cNvPr id="11" name="Picture 10" descr="personalized medicine">
            <a:extLst>
              <a:ext uri="{FF2B5EF4-FFF2-40B4-BE49-F238E27FC236}">
                <a16:creationId xmlns:a16="http://schemas.microsoft.com/office/drawing/2014/main" id="{CE9FA561-E35B-7C4D-8AF1-7750C0DA0E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988837" y="3068960"/>
            <a:ext cx="1512524" cy="18271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23E8DC-4DB3-F042-9CE7-0B20361796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49565" y="3076964"/>
            <a:ext cx="2283912" cy="18271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4FD240F-B09C-3248-8D73-6DA111AB22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03712" y="5517232"/>
            <a:ext cx="369332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22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/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Machine Learning in a Nutshell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1A40B4-68DF-9B44-9056-9C22A897D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267" y="1052737"/>
            <a:ext cx="10912317" cy="3024335"/>
          </a:xfrm>
        </p:spPr>
        <p:txBody>
          <a:bodyPr anchor="ctr"/>
          <a:lstStyle/>
          <a:p>
            <a:pPr marL="0" indent="0">
              <a:buNone/>
            </a:pPr>
            <a:r>
              <a:rPr lang="en-GB" sz="1800" dirty="0"/>
              <a:t>There exists tens of thousands of machine learning algorithms and hundreds new algorithms every year.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Every machine learning algorithm has three components: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 b="1" dirty="0">
                <a:solidFill>
                  <a:srgbClr val="0070C0"/>
                </a:solidFill>
              </a:rPr>
              <a:t>Representation</a:t>
            </a:r>
            <a:r>
              <a:rPr lang="en-GB" sz="1800" dirty="0"/>
              <a:t> – How knowledge is represented;</a:t>
            </a:r>
            <a:endParaRPr lang="en-GB" sz="1400" dirty="0"/>
          </a:p>
          <a:p>
            <a:pPr marL="457200" indent="-457200">
              <a:buFont typeface="+mj-lt"/>
              <a:buAutoNum type="arabicPeriod"/>
            </a:pPr>
            <a:r>
              <a:rPr lang="en-GB" sz="1800" b="1" dirty="0">
                <a:solidFill>
                  <a:srgbClr val="00B050"/>
                </a:solidFill>
              </a:rPr>
              <a:t>Evaluation</a:t>
            </a:r>
            <a:r>
              <a:rPr lang="en-GB" sz="1800" dirty="0"/>
              <a:t> – The way to evaluate candidate hypotheses;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 b="1" dirty="0">
                <a:solidFill>
                  <a:srgbClr val="FFC000"/>
                </a:solidFill>
              </a:rPr>
              <a:t>Optimization</a:t>
            </a:r>
            <a:r>
              <a:rPr lang="en-GB" sz="1800" dirty="0"/>
              <a:t> – The way candidate hypotheses are generated.</a:t>
            </a:r>
            <a:endParaRPr lang="en-US" sz="180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D623FBD-742A-AC4D-8F57-7CF99BA747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1839005"/>
              </p:ext>
            </p:extLst>
          </p:nvPr>
        </p:nvGraphicFramePr>
        <p:xfrm>
          <a:off x="1721514" y="4509120"/>
          <a:ext cx="8748972" cy="865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98478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556581-F3B4-A04D-B8E4-D1505FA51CE7}"/>
              </a:ext>
            </a:extLst>
          </p:cNvPr>
          <p:cNvSpPr txBox="1"/>
          <p:nvPr/>
        </p:nvSpPr>
        <p:spPr>
          <a:xfrm>
            <a:off x="1379476" y="3013501"/>
            <a:ext cx="9433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module provides an </a:t>
            </a:r>
            <a:r>
              <a:rPr lang="en-GB" sz="2400" b="1" dirty="0">
                <a:solidFill>
                  <a:srgbClr val="C00000"/>
                </a:solidFill>
              </a:rPr>
              <a:t>introduction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rgbClr val="C00000"/>
                </a:solidFill>
              </a:rPr>
              <a:t>Machine Learning </a:t>
            </a:r>
          </a:p>
          <a:p>
            <a:pPr algn="ctr"/>
            <a:r>
              <a:rPr lang="en-US" sz="2400" dirty="0"/>
              <a:t>in the context of </a:t>
            </a:r>
            <a:r>
              <a:rPr lang="en-US" sz="2400" b="1" dirty="0">
                <a:solidFill>
                  <a:srgbClr val="37AFFF"/>
                </a:solidFill>
              </a:rPr>
              <a:t>Data Science</a:t>
            </a:r>
            <a:r>
              <a:rPr lang="en-US" sz="2400" dirty="0"/>
              <a:t>.</a:t>
            </a:r>
            <a:endParaRPr lang="en-US" sz="2400" b="1" dirty="0">
              <a:solidFill>
                <a:srgbClr val="37A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239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/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The 5 Machine Learning Churches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E88D9-4BCC-0F4D-9316-F456F2F56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Symbolists</a:t>
            </a:r>
          </a:p>
          <a:p>
            <a:pPr lvl="1"/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Logic</a:t>
            </a:r>
            <a:r>
              <a:rPr lang="en-US" sz="2000" dirty="0"/>
              <a:t>/</a:t>
            </a:r>
            <a:r>
              <a:rPr lang="en-US" sz="2000" dirty="0">
                <a:solidFill>
                  <a:srgbClr val="00B050"/>
                </a:solidFill>
              </a:rPr>
              <a:t>Accuracy</a:t>
            </a:r>
            <a:r>
              <a:rPr lang="en-US" sz="2000" dirty="0"/>
              <a:t>/</a:t>
            </a:r>
            <a:r>
              <a:rPr lang="en-US" sz="2000" dirty="0">
                <a:solidFill>
                  <a:srgbClr val="FFC000"/>
                </a:solidFill>
              </a:rPr>
              <a:t>Inverse Deduction</a:t>
            </a:r>
          </a:p>
          <a:p>
            <a:r>
              <a:rPr lang="en-US" sz="2400" dirty="0"/>
              <a:t>Connectionists</a:t>
            </a:r>
          </a:p>
          <a:p>
            <a:pPr lvl="1"/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Neural Networks</a:t>
            </a:r>
            <a:r>
              <a:rPr lang="en-US" sz="2000" dirty="0"/>
              <a:t>/</a:t>
            </a:r>
            <a:r>
              <a:rPr lang="en-US" sz="2000" dirty="0">
                <a:solidFill>
                  <a:srgbClr val="00B050"/>
                </a:solidFill>
              </a:rPr>
              <a:t>Squared Error</a:t>
            </a:r>
            <a:r>
              <a:rPr lang="en-US" sz="2000" dirty="0"/>
              <a:t>/</a:t>
            </a:r>
            <a:r>
              <a:rPr lang="en-US" sz="2000" dirty="0">
                <a:solidFill>
                  <a:srgbClr val="FFC000"/>
                </a:solidFill>
              </a:rPr>
              <a:t>Gradient Descent</a:t>
            </a:r>
          </a:p>
          <a:p>
            <a:r>
              <a:rPr lang="en-US" sz="2400" dirty="0"/>
              <a:t>Evolutionists</a:t>
            </a:r>
          </a:p>
          <a:p>
            <a:pPr lvl="1"/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Genetic Programs</a:t>
            </a:r>
            <a:r>
              <a:rPr lang="en-US" sz="2000" dirty="0"/>
              <a:t>/</a:t>
            </a:r>
            <a:r>
              <a:rPr lang="en-US" sz="2000" dirty="0">
                <a:solidFill>
                  <a:srgbClr val="00B050"/>
                </a:solidFill>
              </a:rPr>
              <a:t>Fitness</a:t>
            </a:r>
            <a:r>
              <a:rPr lang="en-US" sz="2000" dirty="0"/>
              <a:t>/</a:t>
            </a:r>
            <a:r>
              <a:rPr lang="en-US" sz="2000" dirty="0">
                <a:solidFill>
                  <a:srgbClr val="FFC000"/>
                </a:solidFill>
              </a:rPr>
              <a:t>Genetic Search</a:t>
            </a:r>
          </a:p>
          <a:p>
            <a:r>
              <a:rPr lang="en-US" sz="2400" dirty="0"/>
              <a:t>Bayesians</a:t>
            </a:r>
          </a:p>
          <a:p>
            <a:pPr lvl="1"/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Graphical Models</a:t>
            </a:r>
            <a:r>
              <a:rPr lang="en-US" sz="2000" dirty="0"/>
              <a:t>/</a:t>
            </a:r>
            <a:r>
              <a:rPr lang="en-US" sz="2000" dirty="0">
                <a:solidFill>
                  <a:srgbClr val="00B050"/>
                </a:solidFill>
              </a:rPr>
              <a:t>Likelihood</a:t>
            </a:r>
            <a:r>
              <a:rPr lang="en-US" sz="2000" dirty="0"/>
              <a:t>/</a:t>
            </a:r>
            <a:r>
              <a:rPr lang="en-US" sz="2000" dirty="0">
                <a:solidFill>
                  <a:srgbClr val="FFC000"/>
                </a:solidFill>
              </a:rPr>
              <a:t>Probabilistic Inference</a:t>
            </a:r>
            <a:endParaRPr lang="en-US" sz="2000" dirty="0"/>
          </a:p>
          <a:p>
            <a:r>
              <a:rPr lang="en-US" sz="2400" dirty="0"/>
              <a:t>Analogizes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Support Vectors</a:t>
            </a:r>
            <a:r>
              <a:rPr lang="en-US" sz="2000" dirty="0"/>
              <a:t>/</a:t>
            </a:r>
            <a:r>
              <a:rPr lang="en-US" sz="2000" dirty="0">
                <a:solidFill>
                  <a:srgbClr val="00B050"/>
                </a:solidFill>
              </a:rPr>
              <a:t>Margin</a:t>
            </a:r>
            <a:r>
              <a:rPr lang="en-US" sz="2000" dirty="0"/>
              <a:t>/</a:t>
            </a:r>
            <a:r>
              <a:rPr lang="en-US" sz="2000" dirty="0">
                <a:solidFill>
                  <a:srgbClr val="FFC000"/>
                </a:solidFill>
              </a:rPr>
              <a:t>Constrained Optimization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877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440267" y="260648"/>
            <a:ext cx="11319933" cy="577551"/>
          </a:xfrm>
        </p:spPr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Inductive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75A5B15-9B6C-FA4B-9FE0-A89B3B0BAB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0" indent="0">
                  <a:buNone/>
                </a:pPr>
                <a:r>
                  <a:rPr lang="en-GB" sz="2000" b="1" dirty="0"/>
                  <a:t>Given</a:t>
                </a:r>
                <a:r>
                  <a:rPr lang="en-GB" sz="2000" dirty="0"/>
                  <a:t> input examples and a function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GB" sz="2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20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GB" sz="20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GB" sz="2000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2000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endParaRPr lang="en-GB" sz="2000" b="1" dirty="0"/>
              </a:p>
              <a:p>
                <a:pPr marL="0" indent="0">
                  <a:buNone/>
                </a:pPr>
                <a:r>
                  <a:rPr lang="en-GB" sz="2000" b="1" dirty="0"/>
                  <a:t>Predict</a:t>
                </a:r>
                <a:r>
                  <a:rPr lang="en-GB" sz="2000" dirty="0"/>
                  <a:t> the result of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000" dirty="0"/>
                  <a:t> for new examples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We call this:</a:t>
                </a:r>
              </a:p>
              <a:p>
                <a:r>
                  <a:rPr lang="en-GB" sz="2000" dirty="0"/>
                  <a:t>Classification when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is discrete;</a:t>
                </a:r>
              </a:p>
              <a:p>
                <a:r>
                  <a:rPr lang="en-GB" sz="2000" dirty="0"/>
                  <a:t>Regression when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2000" dirty="0"/>
                  <a:t> is continues;</a:t>
                </a:r>
              </a:p>
              <a:p>
                <a:r>
                  <a:rPr lang="en-GB" sz="2000" dirty="0"/>
                  <a:t>Probability estimation when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2000" dirty="0"/>
                  <a:t> is a probability.</a:t>
                </a:r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75A5B15-9B6C-FA4B-9FE0-A89B3B0BAB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7987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Representation/Evaluation/Optimization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1A0035-53A9-0942-8C27-FC89411471FD}"/>
              </a:ext>
            </a:extLst>
          </p:cNvPr>
          <p:cNvSpPr/>
          <p:nvPr/>
        </p:nvSpPr>
        <p:spPr>
          <a:xfrm>
            <a:off x="551384" y="1556792"/>
            <a:ext cx="417793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Numerical functions</a:t>
            </a:r>
          </a:p>
          <a:p>
            <a:pPr marL="380990" lvl="4" indent="-38099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Linear regression</a:t>
            </a:r>
          </a:p>
          <a:p>
            <a:pPr marL="380990" lvl="4" indent="-38099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Neural networks</a:t>
            </a:r>
          </a:p>
          <a:p>
            <a:pPr marL="380990" lvl="4" indent="-38099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Support vector machines</a:t>
            </a:r>
          </a:p>
          <a:p>
            <a:r>
              <a:rPr lang="en-US" dirty="0">
                <a:solidFill>
                  <a:srgbClr val="0070C0"/>
                </a:solidFill>
              </a:rPr>
              <a:t>Symbolic functions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Decision trees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Rules in propositional logic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Rules in first-order predicate logic</a:t>
            </a:r>
          </a:p>
          <a:p>
            <a:r>
              <a:rPr lang="en-US" dirty="0">
                <a:solidFill>
                  <a:srgbClr val="0070C0"/>
                </a:solidFill>
              </a:rPr>
              <a:t>Instance-based functions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Nearest-neighbor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Case-based</a:t>
            </a:r>
          </a:p>
          <a:p>
            <a:r>
              <a:rPr lang="en-US" dirty="0">
                <a:solidFill>
                  <a:srgbClr val="0070C0"/>
                </a:solidFill>
              </a:rPr>
              <a:t>Probabilistic Graphical Models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Naïve Bayes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Bayesian networks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Hidden-Markov Models</a:t>
            </a:r>
          </a:p>
          <a:p>
            <a:r>
              <a:rPr lang="en-US" dirty="0">
                <a:solidFill>
                  <a:srgbClr val="0070C0"/>
                </a:solidFill>
              </a:rPr>
              <a:t>Genetic Algorithms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BB0B2E-6A1D-3F4C-B1B7-B6FA97DA7288}"/>
              </a:ext>
            </a:extLst>
          </p:cNvPr>
          <p:cNvSpPr/>
          <p:nvPr/>
        </p:nvSpPr>
        <p:spPr>
          <a:xfrm>
            <a:off x="7462679" y="1556792"/>
            <a:ext cx="351826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Gradient descent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Perceptron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Backpropagation</a:t>
            </a:r>
          </a:p>
          <a:p>
            <a:r>
              <a:rPr lang="en-US" dirty="0">
                <a:solidFill>
                  <a:srgbClr val="FFC000"/>
                </a:solidFill>
              </a:rPr>
              <a:t>Dynamic Programming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HMM Learning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PCFG Learning</a:t>
            </a:r>
          </a:p>
          <a:p>
            <a:r>
              <a:rPr lang="en-US" dirty="0">
                <a:solidFill>
                  <a:srgbClr val="FFC000"/>
                </a:solidFill>
              </a:rPr>
              <a:t>Divide and Conquer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Decision tree induction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Rule learning</a:t>
            </a:r>
          </a:p>
          <a:p>
            <a:r>
              <a:rPr lang="en-US" dirty="0">
                <a:solidFill>
                  <a:srgbClr val="FFC000"/>
                </a:solidFill>
              </a:rPr>
              <a:t>Evolutionary Computation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Genetic Algorithms (GAs)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Genetic Programming (GP)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Neuro-evolution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2AEDF2-EB40-1144-AB58-FC504C5E37C1}"/>
              </a:ext>
            </a:extLst>
          </p:cNvPr>
          <p:cNvSpPr/>
          <p:nvPr/>
        </p:nvSpPr>
        <p:spPr>
          <a:xfrm>
            <a:off x="4583832" y="1556792"/>
            <a:ext cx="269747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Accuracy</a:t>
            </a:r>
          </a:p>
          <a:p>
            <a:r>
              <a:rPr lang="en-US" dirty="0">
                <a:solidFill>
                  <a:srgbClr val="00B050"/>
                </a:solidFill>
              </a:rPr>
              <a:t>Precision and recall</a:t>
            </a:r>
          </a:p>
          <a:p>
            <a:r>
              <a:rPr lang="en-US" dirty="0">
                <a:solidFill>
                  <a:srgbClr val="00B050"/>
                </a:solidFill>
              </a:rPr>
              <a:t>Squared error</a:t>
            </a:r>
          </a:p>
          <a:p>
            <a:r>
              <a:rPr lang="en-US" dirty="0">
                <a:solidFill>
                  <a:srgbClr val="00B050"/>
                </a:solidFill>
              </a:rPr>
              <a:t>Likelihood</a:t>
            </a:r>
          </a:p>
          <a:p>
            <a:r>
              <a:rPr lang="en-US" dirty="0">
                <a:solidFill>
                  <a:srgbClr val="00B050"/>
                </a:solidFill>
              </a:rPr>
              <a:t>Cost / Utility</a:t>
            </a:r>
          </a:p>
          <a:p>
            <a:r>
              <a:rPr lang="en-US" dirty="0">
                <a:solidFill>
                  <a:srgbClr val="00B050"/>
                </a:solidFill>
              </a:rPr>
              <a:t>Margin</a:t>
            </a:r>
          </a:p>
          <a:p>
            <a:r>
              <a:rPr lang="en-US" dirty="0">
                <a:solidFill>
                  <a:srgbClr val="00B050"/>
                </a:solidFill>
              </a:rPr>
              <a:t>Entropy</a:t>
            </a:r>
          </a:p>
          <a:p>
            <a:r>
              <a:rPr lang="en-US" dirty="0">
                <a:solidFill>
                  <a:srgbClr val="00B050"/>
                </a:solidFill>
              </a:rPr>
              <a:t>K-L divergence</a:t>
            </a:r>
          </a:p>
        </p:txBody>
      </p:sp>
    </p:spTree>
    <p:extLst>
      <p:ext uri="{BB962C8B-B14F-4D97-AF65-F5344CB8AC3E}">
        <p14:creationId xmlns:p14="http://schemas.microsoft.com/office/powerpoint/2010/main" val="379486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F161DB-0144-9E48-9C3D-E8518BD4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E374E6-570E-1949-A1CE-D1ADABB97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81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06DC3B-5ED9-6E49-830E-2267D1B78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8FB731C-0F89-EF4F-BBC6-1B12B92959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0267" y="1052736"/>
                <a:ext cx="8752077" cy="496706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1800" b="1" dirty="0"/>
                  <a:t>Given</a:t>
                </a:r>
                <a:r>
                  <a:rPr lang="en-GB" sz="1800" dirty="0"/>
                  <a:t> training examples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GB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GB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1800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GB" sz="18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GB" sz="18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18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1800" b="1" dirty="0"/>
                  <a:t> </a:t>
                </a:r>
                <a:r>
                  <a:rPr lang="en-GB" sz="1800" dirty="0"/>
                  <a:t>for some unknown function.</a:t>
                </a:r>
                <a:endParaRPr lang="en-GB" sz="1800" b="1" dirty="0"/>
              </a:p>
              <a:p>
                <a:pPr marL="0" indent="0">
                  <a:buNone/>
                </a:pPr>
                <a:r>
                  <a:rPr lang="en-GB" sz="1800" b="1" dirty="0"/>
                  <a:t>Find</a:t>
                </a:r>
                <a:r>
                  <a:rPr lang="en-GB" sz="1800" dirty="0"/>
                  <a:t> a good approximation of </a:t>
                </a:r>
                <a14:m>
                  <m:oMath xmlns:m="http://schemas.openxmlformats.org/officeDocument/2006/math">
                    <m:r>
                      <a:rPr lang="en-GB" sz="18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8FB731C-0F89-EF4F-BBC6-1B12B92959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0267" y="1052736"/>
                <a:ext cx="8752077" cy="4967065"/>
              </a:xfrm>
              <a:blipFill>
                <a:blip r:embed="rId2"/>
                <a:stretch>
                  <a:fillRect l="-580" t="-8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26F0165-70E4-E24B-A1B4-B2C908EC17D0}"/>
                  </a:ext>
                </a:extLst>
              </p:cNvPr>
              <p:cNvSpPr/>
              <p:nvPr/>
            </p:nvSpPr>
            <p:spPr>
              <a:xfrm>
                <a:off x="440267" y="2420888"/>
                <a:ext cx="7815973" cy="3693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dirty="0"/>
                  <a:t>Examples: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Credit risk assessment:</a:t>
                </a:r>
                <a:br>
                  <a:rPr lang="en-US" dirty="0"/>
                </a:b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properties of customers and proposed purchase;</a:t>
                </a:r>
                <a:br>
                  <a:rPr lang="en-US" dirty="0"/>
                </a:b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approve purchase or not.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Disease diagnosis:</a:t>
                </a:r>
                <a:br>
                  <a:rPr lang="en-US" dirty="0"/>
                </a:b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properties of patient;</a:t>
                </a:r>
                <a:br>
                  <a:rPr lang="en-US" dirty="0"/>
                </a:b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disease or recommended therapy.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Face recognition:</a:t>
                </a:r>
                <a:br>
                  <a:rPr lang="en-US" dirty="0"/>
                </a:b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picture of person's face;</a:t>
                </a:r>
                <a:br>
                  <a:rPr lang="en-US" dirty="0"/>
                </a:b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name of the person.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Automatic steering:</a:t>
                </a:r>
                <a:br>
                  <a:rPr lang="en-US" dirty="0"/>
                </a:b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picture of the road in front of the car;</a:t>
                </a:r>
                <a:br>
                  <a:rPr lang="en-US" dirty="0"/>
                </a:b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degrees to turn the steering wheel.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26F0165-70E4-E24B-A1B4-B2C908EC17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67" y="2420888"/>
                <a:ext cx="7815973" cy="3693319"/>
              </a:xfrm>
              <a:prstGeom prst="rect">
                <a:avLst/>
              </a:prstGeom>
              <a:blipFill>
                <a:blip r:embed="rId3"/>
                <a:stretch>
                  <a:fillRect l="-649" t="-685" b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369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F5BA98D3-5DDA-6741-BF97-9875BC53D6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0267" y="980728"/>
                <a:ext cx="11200349" cy="50390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Given some training examples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1}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sz="1800" dirty="0"/>
                  <a:t>, we want to learn an unknown function f: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When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/>
                  <a:t> is a Boolean function this is also referred as a concept.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F5BA98D3-5DDA-6741-BF97-9875BC53D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0267" y="980728"/>
                <a:ext cx="11200349" cy="5039073"/>
              </a:xfrm>
              <a:blipFill>
                <a:blip r:embed="rId2"/>
                <a:stretch>
                  <a:fillRect l="-453" t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737B002-14B0-9B42-B222-80E3A223F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Learning Problem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9944DB-AC1D-9D40-81C2-7BE288B9FA21}"/>
              </a:ext>
            </a:extLst>
          </p:cNvPr>
          <p:cNvGrpSpPr/>
          <p:nvPr/>
        </p:nvGrpSpPr>
        <p:grpSpPr>
          <a:xfrm>
            <a:off x="2430006" y="2793990"/>
            <a:ext cx="3116415" cy="1146612"/>
            <a:chOff x="2330200" y="1838548"/>
            <a:chExt cx="3116415" cy="11466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A621FB0-811E-FD45-A92E-ADB5EB972D18}"/>
                    </a:ext>
                  </a:extLst>
                </p:cNvPr>
                <p:cNvSpPr/>
                <p:nvPr/>
              </p:nvSpPr>
              <p:spPr>
                <a:xfrm>
                  <a:off x="3431704" y="1977048"/>
                  <a:ext cx="1008112" cy="100811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A621FB0-811E-FD45-A92E-ADB5EB972D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04" y="1977048"/>
                  <a:ext cx="1008112" cy="10081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C7DFE14-111F-1E4C-B1BC-138C93385C2C}"/>
                </a:ext>
              </a:extLst>
            </p:cNvPr>
            <p:cNvCxnSpPr/>
            <p:nvPr/>
          </p:nvCxnSpPr>
          <p:spPr>
            <a:xfrm>
              <a:off x="2632763" y="2049056"/>
              <a:ext cx="79208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0543DC1-0521-2A48-A3B6-606BF9AD0244}"/>
                </a:ext>
              </a:extLst>
            </p:cNvPr>
            <p:cNvCxnSpPr/>
            <p:nvPr/>
          </p:nvCxnSpPr>
          <p:spPr>
            <a:xfrm>
              <a:off x="2639616" y="2337088"/>
              <a:ext cx="79208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CD91D06-3DCD-564A-AE88-928397C7EB4C}"/>
                </a:ext>
              </a:extLst>
            </p:cNvPr>
            <p:cNvCxnSpPr/>
            <p:nvPr/>
          </p:nvCxnSpPr>
          <p:spPr>
            <a:xfrm>
              <a:off x="2632763" y="2625120"/>
              <a:ext cx="79208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57CFBF8-9501-2840-B4E4-A802645DC623}"/>
                </a:ext>
              </a:extLst>
            </p:cNvPr>
            <p:cNvCxnSpPr/>
            <p:nvPr/>
          </p:nvCxnSpPr>
          <p:spPr>
            <a:xfrm>
              <a:off x="2632763" y="2913152"/>
              <a:ext cx="79208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915D7CD-7CAF-E744-9785-AB10B5CE4CFB}"/>
                    </a:ext>
                  </a:extLst>
                </p:cNvPr>
                <p:cNvSpPr txBox="1"/>
                <p:nvPr/>
              </p:nvSpPr>
              <p:spPr>
                <a:xfrm>
                  <a:off x="2338587" y="1838548"/>
                  <a:ext cx="2873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915D7CD-7CAF-E744-9785-AB10B5CE4C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8587" y="1838548"/>
                  <a:ext cx="28732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3043" r="-4348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17DA9B7-7811-8240-A3DB-07544A377420}"/>
                    </a:ext>
                  </a:extLst>
                </p:cNvPr>
                <p:cNvSpPr txBox="1"/>
                <p:nvPr/>
              </p:nvSpPr>
              <p:spPr>
                <a:xfrm>
                  <a:off x="2338586" y="2132097"/>
                  <a:ext cx="2926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17DA9B7-7811-8240-A3DB-07544A3774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8586" y="2132097"/>
                  <a:ext cx="29264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333" r="-4167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60E3555-19B3-8D40-9482-AB0582083625}"/>
                    </a:ext>
                  </a:extLst>
                </p:cNvPr>
                <p:cNvSpPr txBox="1"/>
                <p:nvPr/>
              </p:nvSpPr>
              <p:spPr>
                <a:xfrm>
                  <a:off x="2330200" y="2409096"/>
                  <a:ext cx="2926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60E3555-19B3-8D40-9482-AB0582083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0200" y="2409096"/>
                  <a:ext cx="29264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8333" r="-4167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78CA4FA-E7C2-3E4D-BB89-1213FB62F1BF}"/>
                    </a:ext>
                  </a:extLst>
                </p:cNvPr>
                <p:cNvSpPr txBox="1"/>
                <p:nvPr/>
              </p:nvSpPr>
              <p:spPr>
                <a:xfrm>
                  <a:off x="2330200" y="2702645"/>
                  <a:ext cx="2926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78CA4FA-E7C2-3E4D-BB89-1213FB62F1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0200" y="2702645"/>
                  <a:ext cx="29264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8333" r="-4167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1522ACD-3DB5-BE44-9F47-4AAF61A71B30}"/>
                </a:ext>
              </a:extLst>
            </p:cNvPr>
            <p:cNvCxnSpPr/>
            <p:nvPr/>
          </p:nvCxnSpPr>
          <p:spPr>
            <a:xfrm>
              <a:off x="4439816" y="2481104"/>
              <a:ext cx="79208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6317A08-BA44-9546-B188-EFA03EE6293C}"/>
                    </a:ext>
                  </a:extLst>
                </p:cNvPr>
                <p:cNvSpPr txBox="1"/>
                <p:nvPr/>
              </p:nvSpPr>
              <p:spPr>
                <a:xfrm>
                  <a:off x="5248676" y="2335211"/>
                  <a:ext cx="197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6317A08-BA44-9546-B188-EFA03EE629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8676" y="2335211"/>
                  <a:ext cx="19793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7647" r="-23529" b="-3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6">
                <a:extLst>
                  <a:ext uri="{FF2B5EF4-FFF2-40B4-BE49-F238E27FC236}">
                    <a16:creationId xmlns:a16="http://schemas.microsoft.com/office/drawing/2014/main" id="{25080020-FC1E-8142-AD8C-526C1FA575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0826377"/>
                  </p:ext>
                </p:extLst>
              </p:nvPr>
            </p:nvGraphicFramePr>
            <p:xfrm>
              <a:off x="7536160" y="2132856"/>
              <a:ext cx="1800200" cy="246888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60040">
                      <a:extLst>
                        <a:ext uri="{9D8B030D-6E8A-4147-A177-3AD203B41FA5}">
                          <a16:colId xmlns:a16="http://schemas.microsoft.com/office/drawing/2014/main" val="60540258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260852483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013055541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866138879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431612519"/>
                        </a:ext>
                      </a:extLst>
                    </a:gridCol>
                  </a:tblGrid>
                  <a:tr h="264088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4938779"/>
                      </a:ext>
                    </a:extLst>
                  </a:tr>
                  <a:tr h="2508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9673858"/>
                      </a:ext>
                    </a:extLst>
                  </a:tr>
                  <a:tr h="2508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026634"/>
                      </a:ext>
                    </a:extLst>
                  </a:tr>
                  <a:tr h="2508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8652199"/>
                      </a:ext>
                    </a:extLst>
                  </a:tr>
                  <a:tr h="2508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2247922"/>
                      </a:ext>
                    </a:extLst>
                  </a:tr>
                  <a:tr h="2508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3883320"/>
                      </a:ext>
                    </a:extLst>
                  </a:tr>
                  <a:tr h="2508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9996911"/>
                      </a:ext>
                    </a:extLst>
                  </a:tr>
                  <a:tr h="2508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99838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6">
                <a:extLst>
                  <a:ext uri="{FF2B5EF4-FFF2-40B4-BE49-F238E27FC236}">
                    <a16:creationId xmlns:a16="http://schemas.microsoft.com/office/drawing/2014/main" id="{25080020-FC1E-8142-AD8C-526C1FA575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0826377"/>
                  </p:ext>
                </p:extLst>
              </p:nvPr>
            </p:nvGraphicFramePr>
            <p:xfrm>
              <a:off x="7536160" y="2132856"/>
              <a:ext cx="1800200" cy="246888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60040">
                      <a:extLst>
                        <a:ext uri="{9D8B030D-6E8A-4147-A177-3AD203B41FA5}">
                          <a16:colId xmlns:a16="http://schemas.microsoft.com/office/drawing/2014/main" val="60540258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260852483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013055541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866138879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431612519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448" r="-400000" b="-6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7143" r="-314286" b="-6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00000" r="-203448" b="-6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10714" r="-110714" b="-6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96552" r="-6897" b="-64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493877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96738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02663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865219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224792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38833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999691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998386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26863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F5BA98D3-5DDA-6741-BF97-9875BC53D6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0267" y="980728"/>
                <a:ext cx="11200349" cy="50390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The hypothesis space is the space of all hypotheses that can, in principle, be output by a learning algorithm.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If we assume complete ignorance about the training examples,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=65536</m:t>
                    </m:r>
                  </m:oMath>
                </a14:m>
                <a:r>
                  <a:rPr lang="en-US" sz="1800" dirty="0"/>
                  <a:t> possible Boolean functions over four input features.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After having seen 7 examples, we still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F5BA98D3-5DDA-6741-BF97-9875BC53D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0267" y="980728"/>
                <a:ext cx="11200349" cy="5039073"/>
              </a:xfrm>
              <a:blipFill>
                <a:blip r:embed="rId2"/>
                <a:stretch>
                  <a:fillRect l="-453" t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737B002-14B0-9B42-B222-80E3A223F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Space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9944DB-AC1D-9D40-81C2-7BE288B9FA21}"/>
              </a:ext>
            </a:extLst>
          </p:cNvPr>
          <p:cNvGrpSpPr/>
          <p:nvPr/>
        </p:nvGrpSpPr>
        <p:grpSpPr>
          <a:xfrm>
            <a:off x="1631504" y="3938572"/>
            <a:ext cx="3116415" cy="1146612"/>
            <a:chOff x="2330200" y="1838548"/>
            <a:chExt cx="3116415" cy="11466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A621FB0-811E-FD45-A92E-ADB5EB972D18}"/>
                    </a:ext>
                  </a:extLst>
                </p:cNvPr>
                <p:cNvSpPr/>
                <p:nvPr/>
              </p:nvSpPr>
              <p:spPr>
                <a:xfrm>
                  <a:off x="3431704" y="1977048"/>
                  <a:ext cx="1008112" cy="100811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A621FB0-811E-FD45-A92E-ADB5EB972D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04" y="1977048"/>
                  <a:ext cx="1008112" cy="10081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C7DFE14-111F-1E4C-B1BC-138C93385C2C}"/>
                </a:ext>
              </a:extLst>
            </p:cNvPr>
            <p:cNvCxnSpPr/>
            <p:nvPr/>
          </p:nvCxnSpPr>
          <p:spPr>
            <a:xfrm>
              <a:off x="2632763" y="2049056"/>
              <a:ext cx="79208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0543DC1-0521-2A48-A3B6-606BF9AD0244}"/>
                </a:ext>
              </a:extLst>
            </p:cNvPr>
            <p:cNvCxnSpPr/>
            <p:nvPr/>
          </p:nvCxnSpPr>
          <p:spPr>
            <a:xfrm>
              <a:off x="2639616" y="2337088"/>
              <a:ext cx="79208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CD91D06-3DCD-564A-AE88-928397C7EB4C}"/>
                </a:ext>
              </a:extLst>
            </p:cNvPr>
            <p:cNvCxnSpPr/>
            <p:nvPr/>
          </p:nvCxnSpPr>
          <p:spPr>
            <a:xfrm>
              <a:off x="2632763" y="2625120"/>
              <a:ext cx="79208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57CFBF8-9501-2840-B4E4-A802645DC623}"/>
                </a:ext>
              </a:extLst>
            </p:cNvPr>
            <p:cNvCxnSpPr/>
            <p:nvPr/>
          </p:nvCxnSpPr>
          <p:spPr>
            <a:xfrm>
              <a:off x="2632763" y="2913152"/>
              <a:ext cx="79208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915D7CD-7CAF-E744-9785-AB10B5CE4CFB}"/>
                    </a:ext>
                  </a:extLst>
                </p:cNvPr>
                <p:cNvSpPr txBox="1"/>
                <p:nvPr/>
              </p:nvSpPr>
              <p:spPr>
                <a:xfrm>
                  <a:off x="2338587" y="1838548"/>
                  <a:ext cx="2873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915D7CD-7CAF-E744-9785-AB10B5CE4C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8587" y="1838548"/>
                  <a:ext cx="28732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3043" r="-43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17DA9B7-7811-8240-A3DB-07544A377420}"/>
                    </a:ext>
                  </a:extLst>
                </p:cNvPr>
                <p:cNvSpPr txBox="1"/>
                <p:nvPr/>
              </p:nvSpPr>
              <p:spPr>
                <a:xfrm>
                  <a:off x="2338586" y="2132097"/>
                  <a:ext cx="2926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17DA9B7-7811-8240-A3DB-07544A3774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8586" y="2132097"/>
                  <a:ext cx="29264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333" r="-4167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60E3555-19B3-8D40-9482-AB0582083625}"/>
                    </a:ext>
                  </a:extLst>
                </p:cNvPr>
                <p:cNvSpPr txBox="1"/>
                <p:nvPr/>
              </p:nvSpPr>
              <p:spPr>
                <a:xfrm>
                  <a:off x="2330200" y="2409096"/>
                  <a:ext cx="2926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60E3555-19B3-8D40-9482-AB0582083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0200" y="2409096"/>
                  <a:ext cx="29264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8333" r="-4167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78CA4FA-E7C2-3E4D-BB89-1213FB62F1BF}"/>
                    </a:ext>
                  </a:extLst>
                </p:cNvPr>
                <p:cNvSpPr txBox="1"/>
                <p:nvPr/>
              </p:nvSpPr>
              <p:spPr>
                <a:xfrm>
                  <a:off x="2330200" y="2702645"/>
                  <a:ext cx="2926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78CA4FA-E7C2-3E4D-BB89-1213FB62F1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0200" y="2702645"/>
                  <a:ext cx="29264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8333" r="-4167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1522ACD-3DB5-BE44-9F47-4AAF61A71B30}"/>
                </a:ext>
              </a:extLst>
            </p:cNvPr>
            <p:cNvCxnSpPr/>
            <p:nvPr/>
          </p:nvCxnSpPr>
          <p:spPr>
            <a:xfrm>
              <a:off x="4439816" y="2481104"/>
              <a:ext cx="79208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6317A08-BA44-9546-B188-EFA03EE6293C}"/>
                    </a:ext>
                  </a:extLst>
                </p:cNvPr>
                <p:cNvSpPr txBox="1"/>
                <p:nvPr/>
              </p:nvSpPr>
              <p:spPr>
                <a:xfrm>
                  <a:off x="5248676" y="2335211"/>
                  <a:ext cx="197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6317A08-BA44-9546-B188-EFA03EE629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8676" y="2335211"/>
                  <a:ext cx="19793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5000" r="-25000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6">
                <a:extLst>
                  <a:ext uri="{FF2B5EF4-FFF2-40B4-BE49-F238E27FC236}">
                    <a16:creationId xmlns:a16="http://schemas.microsoft.com/office/drawing/2014/main" id="{25080020-FC1E-8142-AD8C-526C1FA575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5974910"/>
                  </p:ext>
                </p:extLst>
              </p:nvPr>
            </p:nvGraphicFramePr>
            <p:xfrm>
              <a:off x="5615537" y="3327010"/>
              <a:ext cx="1800200" cy="246888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60040">
                      <a:extLst>
                        <a:ext uri="{9D8B030D-6E8A-4147-A177-3AD203B41FA5}">
                          <a16:colId xmlns:a16="http://schemas.microsoft.com/office/drawing/2014/main" val="60540258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260852483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013055541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866138879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431612519"/>
                        </a:ext>
                      </a:extLst>
                    </a:gridCol>
                  </a:tblGrid>
                  <a:tr h="264088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4938779"/>
                      </a:ext>
                    </a:extLst>
                  </a:tr>
                  <a:tr h="2508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9673858"/>
                      </a:ext>
                    </a:extLst>
                  </a:tr>
                  <a:tr h="2508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026634"/>
                      </a:ext>
                    </a:extLst>
                  </a:tr>
                  <a:tr h="2508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8652199"/>
                      </a:ext>
                    </a:extLst>
                  </a:tr>
                  <a:tr h="2508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2247922"/>
                      </a:ext>
                    </a:extLst>
                  </a:tr>
                  <a:tr h="2508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3883320"/>
                      </a:ext>
                    </a:extLst>
                  </a:tr>
                  <a:tr h="2508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9996911"/>
                      </a:ext>
                    </a:extLst>
                  </a:tr>
                  <a:tr h="2508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99838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6">
                <a:extLst>
                  <a:ext uri="{FF2B5EF4-FFF2-40B4-BE49-F238E27FC236}">
                    <a16:creationId xmlns:a16="http://schemas.microsoft.com/office/drawing/2014/main" id="{25080020-FC1E-8142-AD8C-526C1FA575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5974910"/>
                  </p:ext>
                </p:extLst>
              </p:nvPr>
            </p:nvGraphicFramePr>
            <p:xfrm>
              <a:off x="5615537" y="3327010"/>
              <a:ext cx="1800200" cy="246888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60040">
                      <a:extLst>
                        <a:ext uri="{9D8B030D-6E8A-4147-A177-3AD203B41FA5}">
                          <a16:colId xmlns:a16="http://schemas.microsoft.com/office/drawing/2014/main" val="60540258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260852483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013055541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866138879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431612519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571" r="-417857" b="-6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0000" r="-303448" b="-6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07143" r="-214286" b="-6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96552" r="-106897" b="-6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10714" r="-10714" b="-64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493877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96738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02663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865219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224792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38833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999691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998386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6">
                <a:extLst>
                  <a:ext uri="{FF2B5EF4-FFF2-40B4-BE49-F238E27FC236}">
                    <a16:creationId xmlns:a16="http://schemas.microsoft.com/office/drawing/2014/main" id="{33DE2145-EAA3-BB48-AC9D-5C93B8EC0C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1125857"/>
                  </p:ext>
                </p:extLst>
              </p:nvPr>
            </p:nvGraphicFramePr>
            <p:xfrm>
              <a:off x="8628076" y="3014816"/>
              <a:ext cx="1800200" cy="307848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60040">
                      <a:extLst>
                        <a:ext uri="{9D8B030D-6E8A-4147-A177-3AD203B41FA5}">
                          <a16:colId xmlns:a16="http://schemas.microsoft.com/office/drawing/2014/main" val="60540258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260852483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013055541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866138879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431612519"/>
                        </a:ext>
                      </a:extLst>
                    </a:gridCol>
                  </a:tblGrid>
                  <a:tr h="27444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4938779"/>
                      </a:ext>
                    </a:extLst>
                  </a:tr>
                  <a:tr h="2606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9673858"/>
                      </a:ext>
                    </a:extLst>
                  </a:tr>
                  <a:tr h="2606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026634"/>
                      </a:ext>
                    </a:extLst>
                  </a:tr>
                  <a:tr h="2606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8652199"/>
                      </a:ext>
                    </a:extLst>
                  </a:tr>
                  <a:tr h="2606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204514"/>
                      </a:ext>
                    </a:extLst>
                  </a:tr>
                  <a:tr h="2606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5686538"/>
                      </a:ext>
                    </a:extLst>
                  </a:tr>
                  <a:tr h="2606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2247922"/>
                      </a:ext>
                    </a:extLst>
                  </a:tr>
                  <a:tr h="2606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3883320"/>
                      </a:ext>
                    </a:extLst>
                  </a:tr>
                  <a:tr h="2606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9996911"/>
                      </a:ext>
                    </a:extLst>
                  </a:tr>
                  <a:tr h="2606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99838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6">
                <a:extLst>
                  <a:ext uri="{FF2B5EF4-FFF2-40B4-BE49-F238E27FC236}">
                    <a16:creationId xmlns:a16="http://schemas.microsoft.com/office/drawing/2014/main" id="{33DE2145-EAA3-BB48-AC9D-5C93B8EC0C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1125857"/>
                  </p:ext>
                </p:extLst>
              </p:nvPr>
            </p:nvGraphicFramePr>
            <p:xfrm>
              <a:off x="8628076" y="3014816"/>
              <a:ext cx="1800200" cy="307848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60040">
                      <a:extLst>
                        <a:ext uri="{9D8B030D-6E8A-4147-A177-3AD203B41FA5}">
                          <a16:colId xmlns:a16="http://schemas.microsoft.com/office/drawing/2014/main" val="60540258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260852483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013055541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866138879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431612519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3448" t="-3846" r="-400000" b="-85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7143" t="-3846" r="-314286" b="-85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0000" t="-3846" r="-203448" b="-85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310714" t="-3846" r="-110714" b="-85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396552" t="-3846" r="-6897" b="-85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493877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96738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02663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865219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20451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568653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224792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38833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999691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998386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99169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8B94-3586-8E41-99B3-33EC78085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Space: Simple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9DAFE-2761-D14B-A76F-91CDB4547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Assuming that the hypothesis space is made of conjunctive rules, we then have only 16: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16">
                <a:extLst>
                  <a:ext uri="{FF2B5EF4-FFF2-40B4-BE49-F238E27FC236}">
                    <a16:creationId xmlns:a16="http://schemas.microsoft.com/office/drawing/2014/main" id="{E7605AAD-806D-D648-8DA1-4A4C669BE5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4958574"/>
                  </p:ext>
                </p:extLst>
              </p:nvPr>
            </p:nvGraphicFramePr>
            <p:xfrm>
              <a:off x="2510539" y="1522906"/>
              <a:ext cx="3024336" cy="469392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944216">
                      <a:extLst>
                        <a:ext uri="{9D8B030D-6E8A-4147-A177-3AD203B41FA5}">
                          <a16:colId xmlns:a16="http://schemas.microsoft.com/office/drawing/2014/main" val="60540258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3260852483"/>
                        </a:ext>
                      </a:extLst>
                    </a:gridCol>
                  </a:tblGrid>
                  <a:tr h="26280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Candidate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Mistakes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4938779"/>
                      </a:ext>
                    </a:extLst>
                  </a:tr>
                  <a:tr h="2365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9673858"/>
                      </a:ext>
                    </a:extLst>
                  </a:tr>
                  <a:tr h="236528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026634"/>
                      </a:ext>
                    </a:extLst>
                  </a:tr>
                  <a:tr h="236528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0597908"/>
                      </a:ext>
                    </a:extLst>
                  </a:tr>
                  <a:tr h="236528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2732074"/>
                      </a:ext>
                    </a:extLst>
                  </a:tr>
                  <a:tr h="236528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4601481"/>
                      </a:ext>
                    </a:extLst>
                  </a:tr>
                  <a:tr h="2365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8652199"/>
                      </a:ext>
                    </a:extLst>
                  </a:tr>
                  <a:tr h="2365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0396915"/>
                      </a:ext>
                    </a:extLst>
                  </a:tr>
                  <a:tr h="2365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2598671"/>
                      </a:ext>
                    </a:extLst>
                  </a:tr>
                  <a:tr h="2365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9741013"/>
                      </a:ext>
                    </a:extLst>
                  </a:tr>
                  <a:tr h="2365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982265"/>
                      </a:ext>
                    </a:extLst>
                  </a:tr>
                  <a:tr h="2365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204514"/>
                      </a:ext>
                    </a:extLst>
                  </a:tr>
                  <a:tr h="2365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5686538"/>
                      </a:ext>
                    </a:extLst>
                  </a:tr>
                  <a:tr h="2365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2247922"/>
                      </a:ext>
                    </a:extLst>
                  </a:tr>
                  <a:tr h="2365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3883320"/>
                      </a:ext>
                    </a:extLst>
                  </a:tr>
                  <a:tr h="2365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9996911"/>
                      </a:ext>
                    </a:extLst>
                  </a:tr>
                  <a:tr h="2365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99838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16">
                <a:extLst>
                  <a:ext uri="{FF2B5EF4-FFF2-40B4-BE49-F238E27FC236}">
                    <a16:creationId xmlns:a16="http://schemas.microsoft.com/office/drawing/2014/main" id="{E7605AAD-806D-D648-8DA1-4A4C669BE5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4958574"/>
                  </p:ext>
                </p:extLst>
              </p:nvPr>
            </p:nvGraphicFramePr>
            <p:xfrm>
              <a:off x="2510539" y="1522906"/>
              <a:ext cx="3024336" cy="469392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944216">
                      <a:extLst>
                        <a:ext uri="{9D8B030D-6E8A-4147-A177-3AD203B41FA5}">
                          <a16:colId xmlns:a16="http://schemas.microsoft.com/office/drawing/2014/main" val="60540258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326085248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49" r="-57143" b="-146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Mistakes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493877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49" t="-109091" r="-57143" b="-149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96738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49" t="-219048" r="-57143" b="-14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02663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49" t="-304545" r="-57143" b="-1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059790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49" t="-404545" r="-57143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273207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49" t="-504545" r="-57143" b="-1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460148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49" t="-633333" r="-57143" b="-105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865219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49" t="-700000" r="-57143" b="-9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039691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49" t="-800000" r="-57143" b="-8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259867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49" t="-942857" r="-57143" b="-7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974101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49" t="-995455" r="-57143" b="-6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98226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49" t="-1095455" r="-57143" b="-5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20451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49" t="-1252381" r="-57143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56865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49" t="-1290909" r="-57143" b="-3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224792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49" t="-1390909" r="-57143" b="-2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38833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49" t="-1561905" r="-57143" b="-1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999691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49" t="-1586364" r="-57143" b="-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998386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16">
                <a:extLst>
                  <a:ext uri="{FF2B5EF4-FFF2-40B4-BE49-F238E27FC236}">
                    <a16:creationId xmlns:a16="http://schemas.microsoft.com/office/drawing/2014/main" id="{C6D7F0C6-CDC3-0B45-85DB-3D3B395C6C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574904"/>
                  </p:ext>
                </p:extLst>
              </p:nvPr>
            </p:nvGraphicFramePr>
            <p:xfrm>
              <a:off x="7735691" y="2635426"/>
              <a:ext cx="1800200" cy="246888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60040">
                      <a:extLst>
                        <a:ext uri="{9D8B030D-6E8A-4147-A177-3AD203B41FA5}">
                          <a16:colId xmlns:a16="http://schemas.microsoft.com/office/drawing/2014/main" val="60540258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260852483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013055541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866138879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431612519"/>
                        </a:ext>
                      </a:extLst>
                    </a:gridCol>
                  </a:tblGrid>
                  <a:tr h="264088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4938779"/>
                      </a:ext>
                    </a:extLst>
                  </a:tr>
                  <a:tr h="2508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9673858"/>
                      </a:ext>
                    </a:extLst>
                  </a:tr>
                  <a:tr h="2508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026634"/>
                      </a:ext>
                    </a:extLst>
                  </a:tr>
                  <a:tr h="2508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8652199"/>
                      </a:ext>
                    </a:extLst>
                  </a:tr>
                  <a:tr h="2508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2247922"/>
                      </a:ext>
                    </a:extLst>
                  </a:tr>
                  <a:tr h="2508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3883320"/>
                      </a:ext>
                    </a:extLst>
                  </a:tr>
                  <a:tr h="2508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9996911"/>
                      </a:ext>
                    </a:extLst>
                  </a:tr>
                  <a:tr h="2508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99838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16">
                <a:extLst>
                  <a:ext uri="{FF2B5EF4-FFF2-40B4-BE49-F238E27FC236}">
                    <a16:creationId xmlns:a16="http://schemas.microsoft.com/office/drawing/2014/main" id="{C6D7F0C6-CDC3-0B45-85DB-3D3B395C6C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574904"/>
                  </p:ext>
                </p:extLst>
              </p:nvPr>
            </p:nvGraphicFramePr>
            <p:xfrm>
              <a:off x="7735691" y="2635426"/>
              <a:ext cx="1800200" cy="246888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60040">
                      <a:extLst>
                        <a:ext uri="{9D8B030D-6E8A-4147-A177-3AD203B41FA5}">
                          <a16:colId xmlns:a16="http://schemas.microsoft.com/office/drawing/2014/main" val="60540258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260852483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013055541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866138879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431612519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71" t="-3846" r="-417857" b="-67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846" r="-303448" b="-67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143" t="-3846" r="-214286" b="-67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6552" t="-3846" r="-106897" b="-67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0714" t="-3846" r="-10714" b="-67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493877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96738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02663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865219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224792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38833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999691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998386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5065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8B94-3586-8E41-99B3-33EC78085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Space: m-of-n-rules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9DAFE-2761-D14B-A76F-91CDB4547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Assuming that the hypothesis space is m-of-n rules, we then have 32: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16">
                <a:extLst>
                  <a:ext uri="{FF2B5EF4-FFF2-40B4-BE49-F238E27FC236}">
                    <a16:creationId xmlns:a16="http://schemas.microsoft.com/office/drawing/2014/main" id="{E7605AAD-806D-D648-8DA1-4A4C669BE5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635928"/>
                  </p:ext>
                </p:extLst>
              </p:nvPr>
            </p:nvGraphicFramePr>
            <p:xfrm>
              <a:off x="1127448" y="1628800"/>
              <a:ext cx="5544616" cy="472440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720744">
                      <a:extLst>
                        <a:ext uri="{9D8B030D-6E8A-4147-A177-3AD203B41FA5}">
                          <a16:colId xmlns:a16="http://schemas.microsoft.com/office/drawing/2014/main" val="60540258"/>
                        </a:ext>
                      </a:extLst>
                    </a:gridCol>
                    <a:gridCol w="955968">
                      <a:extLst>
                        <a:ext uri="{9D8B030D-6E8A-4147-A177-3AD203B41FA5}">
                          <a16:colId xmlns:a16="http://schemas.microsoft.com/office/drawing/2014/main" val="3260852483"/>
                        </a:ext>
                      </a:extLst>
                    </a:gridCol>
                    <a:gridCol w="955968">
                      <a:extLst>
                        <a:ext uri="{9D8B030D-6E8A-4147-A177-3AD203B41FA5}">
                          <a16:colId xmlns:a16="http://schemas.microsoft.com/office/drawing/2014/main" val="1351341407"/>
                        </a:ext>
                      </a:extLst>
                    </a:gridCol>
                    <a:gridCol w="955968">
                      <a:extLst>
                        <a:ext uri="{9D8B030D-6E8A-4147-A177-3AD203B41FA5}">
                          <a16:colId xmlns:a16="http://schemas.microsoft.com/office/drawing/2014/main" val="3555504662"/>
                        </a:ext>
                      </a:extLst>
                    </a:gridCol>
                    <a:gridCol w="955968">
                      <a:extLst>
                        <a:ext uri="{9D8B030D-6E8A-4147-A177-3AD203B41FA5}">
                          <a16:colId xmlns:a16="http://schemas.microsoft.com/office/drawing/2014/main" val="523165251"/>
                        </a:ext>
                      </a:extLst>
                    </a:gridCol>
                  </a:tblGrid>
                  <a:tr h="26280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Candidate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Mistakes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Mistakes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4938779"/>
                      </a:ext>
                    </a:extLst>
                  </a:tr>
                  <a:tr h="2628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Variables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1-of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2-of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3-of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4-of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5735124"/>
                      </a:ext>
                    </a:extLst>
                  </a:tr>
                  <a:tr h="236528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026634"/>
                      </a:ext>
                    </a:extLst>
                  </a:tr>
                  <a:tr h="236528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0597908"/>
                      </a:ext>
                    </a:extLst>
                  </a:tr>
                  <a:tr h="236528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2732074"/>
                      </a:ext>
                    </a:extLst>
                  </a:tr>
                  <a:tr h="236528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4601481"/>
                      </a:ext>
                    </a:extLst>
                  </a:tr>
                  <a:tr h="2365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8652199"/>
                      </a:ext>
                    </a:extLst>
                  </a:tr>
                  <a:tr h="2365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0396915"/>
                      </a:ext>
                    </a:extLst>
                  </a:tr>
                  <a:tr h="2365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2598671"/>
                      </a:ext>
                    </a:extLst>
                  </a:tr>
                  <a:tr h="2365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9741013"/>
                      </a:ext>
                    </a:extLst>
                  </a:tr>
                  <a:tr h="2365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982265"/>
                      </a:ext>
                    </a:extLst>
                  </a:tr>
                  <a:tr h="2365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204514"/>
                      </a:ext>
                    </a:extLst>
                  </a:tr>
                  <a:tr h="2365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5686538"/>
                      </a:ext>
                    </a:extLst>
                  </a:tr>
                  <a:tr h="2365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2247922"/>
                      </a:ext>
                    </a:extLst>
                  </a:tr>
                  <a:tr h="2365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3883320"/>
                      </a:ext>
                    </a:extLst>
                  </a:tr>
                  <a:tr h="2365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9996911"/>
                      </a:ext>
                    </a:extLst>
                  </a:tr>
                  <a:tr h="1206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99838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16">
                <a:extLst>
                  <a:ext uri="{FF2B5EF4-FFF2-40B4-BE49-F238E27FC236}">
                    <a16:creationId xmlns:a16="http://schemas.microsoft.com/office/drawing/2014/main" id="{E7605AAD-806D-D648-8DA1-4A4C669BE5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635928"/>
                  </p:ext>
                </p:extLst>
              </p:nvPr>
            </p:nvGraphicFramePr>
            <p:xfrm>
              <a:off x="1127448" y="1628800"/>
              <a:ext cx="5544616" cy="472440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720744">
                      <a:extLst>
                        <a:ext uri="{9D8B030D-6E8A-4147-A177-3AD203B41FA5}">
                          <a16:colId xmlns:a16="http://schemas.microsoft.com/office/drawing/2014/main" val="60540258"/>
                        </a:ext>
                      </a:extLst>
                    </a:gridCol>
                    <a:gridCol w="955968">
                      <a:extLst>
                        <a:ext uri="{9D8B030D-6E8A-4147-A177-3AD203B41FA5}">
                          <a16:colId xmlns:a16="http://schemas.microsoft.com/office/drawing/2014/main" val="3260852483"/>
                        </a:ext>
                      </a:extLst>
                    </a:gridCol>
                    <a:gridCol w="955968">
                      <a:extLst>
                        <a:ext uri="{9D8B030D-6E8A-4147-A177-3AD203B41FA5}">
                          <a16:colId xmlns:a16="http://schemas.microsoft.com/office/drawing/2014/main" val="1351341407"/>
                        </a:ext>
                      </a:extLst>
                    </a:gridCol>
                    <a:gridCol w="955968">
                      <a:extLst>
                        <a:ext uri="{9D8B030D-6E8A-4147-A177-3AD203B41FA5}">
                          <a16:colId xmlns:a16="http://schemas.microsoft.com/office/drawing/2014/main" val="3555504662"/>
                        </a:ext>
                      </a:extLst>
                    </a:gridCol>
                    <a:gridCol w="955968">
                      <a:extLst>
                        <a:ext uri="{9D8B030D-6E8A-4147-A177-3AD203B41FA5}">
                          <a16:colId xmlns:a16="http://schemas.microsoft.com/office/drawing/2014/main" val="523165251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35" t="-4167" r="-223529" b="-1470833"/>
                          </a:stretch>
                        </a:blipFill>
                      </a:tcPr>
                    </a:tc>
                    <a:tc gridSpan="4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Mistakes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Mistakes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493877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Variables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1-of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2-of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3-of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4-of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573512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35" t="-222727" r="-223529" b="-139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02663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35" t="-338095" r="-223529" b="-136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059790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35" t="-418182" r="-223529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273207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35" t="-518182" r="-223529" b="-1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460148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35" t="-647619" r="-223529" b="-105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865219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35" t="-713636" r="-223529" b="-9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039691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35" t="-813636" r="-223529" b="-8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259867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35" t="-957143" r="-223529" b="-7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974101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35" t="-1009091" r="-223529" b="-6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98226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35" t="-1109091" r="-223529" b="-5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20451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35" t="-1266667" r="-223529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56865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35" t="-1304545" r="-223529" b="-3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224792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35" t="-1404545" r="-223529" b="-2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38833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35" t="-1576190" r="-223529" b="-1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999691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35" t="-1600000" r="-223529" b="-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998386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16">
                <a:extLst>
                  <a:ext uri="{FF2B5EF4-FFF2-40B4-BE49-F238E27FC236}">
                    <a16:creationId xmlns:a16="http://schemas.microsoft.com/office/drawing/2014/main" id="{C6D7F0C6-CDC3-0B45-85DB-3D3B395C6C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5663655"/>
                  </p:ext>
                </p:extLst>
              </p:nvPr>
            </p:nvGraphicFramePr>
            <p:xfrm>
              <a:off x="8760296" y="2756560"/>
              <a:ext cx="1800200" cy="246888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60040">
                      <a:extLst>
                        <a:ext uri="{9D8B030D-6E8A-4147-A177-3AD203B41FA5}">
                          <a16:colId xmlns:a16="http://schemas.microsoft.com/office/drawing/2014/main" val="60540258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260852483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013055541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866138879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431612519"/>
                        </a:ext>
                      </a:extLst>
                    </a:gridCol>
                  </a:tblGrid>
                  <a:tr h="264088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GB" sz="1600" b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4938779"/>
                      </a:ext>
                    </a:extLst>
                  </a:tr>
                  <a:tr h="2508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9673858"/>
                      </a:ext>
                    </a:extLst>
                  </a:tr>
                  <a:tr h="2508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026634"/>
                      </a:ext>
                    </a:extLst>
                  </a:tr>
                  <a:tr h="2508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8652199"/>
                      </a:ext>
                    </a:extLst>
                  </a:tr>
                  <a:tr h="2508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2247922"/>
                      </a:ext>
                    </a:extLst>
                  </a:tr>
                  <a:tr h="2508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3883320"/>
                      </a:ext>
                    </a:extLst>
                  </a:tr>
                  <a:tr h="2508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9996911"/>
                      </a:ext>
                    </a:extLst>
                  </a:tr>
                  <a:tr h="2508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99838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16">
                <a:extLst>
                  <a:ext uri="{FF2B5EF4-FFF2-40B4-BE49-F238E27FC236}">
                    <a16:creationId xmlns:a16="http://schemas.microsoft.com/office/drawing/2014/main" id="{C6D7F0C6-CDC3-0B45-85DB-3D3B395C6C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5663655"/>
                  </p:ext>
                </p:extLst>
              </p:nvPr>
            </p:nvGraphicFramePr>
            <p:xfrm>
              <a:off x="8760296" y="2756560"/>
              <a:ext cx="1800200" cy="246888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60040">
                      <a:extLst>
                        <a:ext uri="{9D8B030D-6E8A-4147-A177-3AD203B41FA5}">
                          <a16:colId xmlns:a16="http://schemas.microsoft.com/office/drawing/2014/main" val="60540258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260852483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013055541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866138879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3431612519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846" r="-400000" b="-66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571" t="-3846" r="-314286" b="-66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6552" t="-3846" r="-203448" b="-66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7143" t="-3846" r="-110714" b="-66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3103" t="-3846" r="-6897" b="-66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493877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96738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02663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865219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224792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38833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999691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998386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167E48AF-FD03-9143-BE05-8343736A6E93}"/>
              </a:ext>
            </a:extLst>
          </p:cNvPr>
          <p:cNvGrpSpPr/>
          <p:nvPr/>
        </p:nvGrpSpPr>
        <p:grpSpPr>
          <a:xfrm>
            <a:off x="2875005" y="2257168"/>
            <a:ext cx="2792627" cy="4044778"/>
            <a:chOff x="2875005" y="2257168"/>
            <a:chExt cx="2792627" cy="404477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E192A88-C8CC-B245-A0E0-0BBD0F6D064A}"/>
                </a:ext>
              </a:extLst>
            </p:cNvPr>
            <p:cNvSpPr/>
            <p:nvPr/>
          </p:nvSpPr>
          <p:spPr>
            <a:xfrm>
              <a:off x="4810897" y="5013177"/>
              <a:ext cx="856735" cy="1288769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9593FBB-DD55-ED4C-93AE-8A625740BCAA}"/>
                </a:ext>
              </a:extLst>
            </p:cNvPr>
            <p:cNvSpPr/>
            <p:nvPr/>
          </p:nvSpPr>
          <p:spPr>
            <a:xfrm>
              <a:off x="2875005" y="2257168"/>
              <a:ext cx="881449" cy="1039452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E2B5562-7214-F447-8AE3-C55E759F0E2E}"/>
                </a:ext>
              </a:extLst>
            </p:cNvPr>
            <p:cNvSpPr/>
            <p:nvPr/>
          </p:nvSpPr>
          <p:spPr>
            <a:xfrm>
              <a:off x="3838833" y="3361037"/>
              <a:ext cx="881448" cy="158166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B4D59D2-3BF4-CF4E-BB88-CF0792870C24}"/>
              </a:ext>
            </a:extLst>
          </p:cNvPr>
          <p:cNvSpPr/>
          <p:nvPr/>
        </p:nvSpPr>
        <p:spPr>
          <a:xfrm>
            <a:off x="6889017" y="1628800"/>
            <a:ext cx="1512168" cy="64807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conjunctions are included</a:t>
            </a:r>
          </a:p>
        </p:txBody>
      </p:sp>
    </p:spTree>
    <p:extLst>
      <p:ext uri="{BB962C8B-B14F-4D97-AF65-F5344CB8AC3E}">
        <p14:creationId xmlns:p14="http://schemas.microsoft.com/office/powerpoint/2010/main" val="349349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265ED-4E97-E346-8FE3-2AFAC37FC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Views of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40C107-9960-9449-BCE3-2962070EF4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0" indent="0">
                  <a:buNone/>
                </a:pPr>
                <a:r>
                  <a:rPr lang="en-US" sz="1800" b="1" dirty="0"/>
                  <a:t>Learning is the removal of our remaining uncertainty. </a:t>
                </a:r>
                <a:br>
                  <a:rPr lang="en-US" sz="1800" b="1" dirty="0"/>
                </a:br>
                <a:r>
                  <a:rPr lang="en-US" sz="1800" dirty="0"/>
                  <a:t>Suppose we knew that the unknown function was an m-of-n Boolean function, then we could use the training examples to infer which function it is.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b="1" dirty="0"/>
                  <a:t>Learning requires guessing a good, small hypothesis class. </a:t>
                </a:r>
                <a:br>
                  <a:rPr lang="en-US" sz="1800" b="1" dirty="0"/>
                </a:br>
                <a:r>
                  <a:rPr lang="en-US" sz="1800" dirty="0"/>
                  <a:t>We can start with a very small class and enlarge it until it contains a hypothesis that fits the data.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However, we could be wrong:</a:t>
                </a:r>
              </a:p>
              <a:p>
                <a:r>
                  <a:rPr lang="en-US" sz="1800" dirty="0"/>
                  <a:t>Our prior knowledge might be wrong;</a:t>
                </a:r>
              </a:p>
              <a:p>
                <a:r>
                  <a:rPr lang="en-US" sz="1800" dirty="0"/>
                  <a:t>Our guess of the hypothesis class could be wrong.</a:t>
                </a:r>
              </a:p>
              <a:p>
                <a:pPr marL="0" indent="0"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i="1" dirty="0"/>
                  <a:t>1-of-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800" dirty="0"/>
                  <a:t> are also consistent with the training data.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If either of these is the unknown function, then we will make errors when we are given new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 values.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40C107-9960-9449-BCE3-2962070EF4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8744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8DF9E7-3A1D-C24B-B07B-6153113DB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67" y="260648"/>
            <a:ext cx="11319933" cy="577551"/>
          </a:xfrm>
        </p:spPr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64C086-18A5-E14D-98E6-34AC30557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267" y="1052736"/>
            <a:ext cx="5655733" cy="4967065"/>
          </a:xfrm>
        </p:spPr>
        <p:txBody>
          <a:bodyPr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33333"/>
                </a:solidFill>
              </a:rPr>
              <a:t>To understand the basic </a:t>
            </a:r>
            <a:r>
              <a:rPr lang="en-GB" sz="1800" b="1" dirty="0">
                <a:solidFill>
                  <a:srgbClr val="333333"/>
                </a:solidFill>
              </a:rPr>
              <a:t>principles of machine learning</a:t>
            </a:r>
            <a:r>
              <a:rPr lang="en-GB" sz="1800" dirty="0">
                <a:solidFill>
                  <a:srgbClr val="333333"/>
                </a:solidFill>
              </a:rPr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33333"/>
                </a:solidFill>
              </a:rPr>
              <a:t>To be comfortable in </a:t>
            </a:r>
            <a:r>
              <a:rPr lang="en-GB" sz="1800" b="1" dirty="0">
                <a:solidFill>
                  <a:srgbClr val="333333"/>
                </a:solidFill>
              </a:rPr>
              <a:t>applying appropriate ML methods to new data and tasks</a:t>
            </a:r>
            <a:r>
              <a:rPr lang="en-GB" sz="1800" dirty="0">
                <a:solidFill>
                  <a:srgbClr val="333333"/>
                </a:solidFill>
              </a:rPr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33333"/>
                </a:solidFill>
              </a:rPr>
              <a:t>To understand the </a:t>
            </a:r>
            <a:r>
              <a:rPr lang="en-GB" sz="1800" b="1" dirty="0">
                <a:solidFill>
                  <a:srgbClr val="333333"/>
                </a:solidFill>
              </a:rPr>
              <a:t>fundamentals of algorithms in ML and deep learning</a:t>
            </a:r>
            <a:r>
              <a:rPr lang="en-GB" sz="1800" dirty="0">
                <a:solidFill>
                  <a:srgbClr val="333333"/>
                </a:solidFill>
              </a:rPr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33333"/>
                </a:solidFill>
              </a:rPr>
              <a:t>To have a </a:t>
            </a:r>
            <a:r>
              <a:rPr lang="en-GB" sz="1800" b="1" dirty="0">
                <a:solidFill>
                  <a:srgbClr val="333333"/>
                </a:solidFill>
              </a:rPr>
              <a:t>general overview </a:t>
            </a:r>
            <a:r>
              <a:rPr lang="en-GB" sz="1800" dirty="0">
                <a:solidFill>
                  <a:srgbClr val="333333"/>
                </a:solidFill>
              </a:rPr>
              <a:t>of the current AI technology and terminology.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EDCF17F-9EB9-A644-A8CC-C79A5F52C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2024" y="1844824"/>
            <a:ext cx="5269342" cy="363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771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9076B-9957-774A-914A-76720F5CF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Issues in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DA287-8671-B84B-B216-5CEDBE555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What are good hypothesis spaces? </a:t>
            </a:r>
            <a:br>
              <a:rPr lang="en-US" sz="2000" dirty="0"/>
            </a:br>
            <a:r>
              <a:rPr lang="en-US" sz="2000" dirty="0"/>
              <a:t>Which spaces have been useful in practical applications and why?</a:t>
            </a:r>
          </a:p>
          <a:p>
            <a:endParaRPr lang="en-US" sz="2000" dirty="0"/>
          </a:p>
          <a:p>
            <a:r>
              <a:rPr lang="en-US" sz="2000" dirty="0"/>
              <a:t>What algorithms can work with these spaces? </a:t>
            </a:r>
            <a:br>
              <a:rPr lang="en-US" sz="2000" dirty="0"/>
            </a:br>
            <a:r>
              <a:rPr lang="en-US" sz="2000" dirty="0"/>
              <a:t>Are there general design principles for machine learning algorithms?</a:t>
            </a:r>
          </a:p>
          <a:p>
            <a:endParaRPr lang="en-US" sz="2000" dirty="0"/>
          </a:p>
          <a:p>
            <a:r>
              <a:rPr lang="en-US" sz="2000" dirty="0"/>
              <a:t>How can we optimize accuracy on future data points?</a:t>
            </a:r>
            <a:br>
              <a:rPr lang="en-US" sz="2000" dirty="0"/>
            </a:br>
            <a:r>
              <a:rPr lang="en-US" sz="2000" dirty="0"/>
              <a:t>This is sometimes called the "problem of overfitting".</a:t>
            </a:r>
          </a:p>
          <a:p>
            <a:endParaRPr lang="en-US" sz="2000" dirty="0"/>
          </a:p>
          <a:p>
            <a:r>
              <a:rPr lang="en-US" sz="2000" dirty="0"/>
              <a:t>How do we have confidence in the model?</a:t>
            </a:r>
          </a:p>
          <a:p>
            <a:endParaRPr lang="en-US" sz="2000" dirty="0"/>
          </a:p>
          <a:p>
            <a:r>
              <a:rPr lang="en-US" sz="2000" dirty="0"/>
              <a:t>Are there learning problems that are computationally intractable?</a:t>
            </a:r>
          </a:p>
          <a:p>
            <a:endParaRPr lang="en-US" sz="2000" dirty="0"/>
          </a:p>
          <a:p>
            <a:r>
              <a:rPr lang="en-US" sz="2000" dirty="0"/>
              <a:t>How can we formulate application problems as machine learning problems?</a:t>
            </a:r>
          </a:p>
        </p:txBody>
      </p:sp>
    </p:spTree>
    <p:extLst>
      <p:ext uri="{BB962C8B-B14F-4D97-AF65-F5344CB8AC3E}">
        <p14:creationId xmlns:p14="http://schemas.microsoft.com/office/powerpoint/2010/main" val="3783874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59BB0-364F-9D49-AFF0-FCF2A90C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592CF-AF7B-224B-BF7D-F5B6C3744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What is the </a:t>
            </a:r>
            <a:r>
              <a:rPr lang="en-US" sz="2000" b="1" dirty="0"/>
              <a:t>size</a:t>
            </a:r>
            <a:r>
              <a:rPr lang="en-US" sz="2000" dirty="0"/>
              <a:t> of the hypothesis space?</a:t>
            </a:r>
          </a:p>
          <a:p>
            <a:r>
              <a:rPr lang="en-US" sz="2000" dirty="0"/>
              <a:t>Fixed-size spaces are easier to understand;</a:t>
            </a:r>
          </a:p>
          <a:p>
            <a:r>
              <a:rPr lang="en-US" sz="2000" dirty="0"/>
              <a:t>Variable-size spaces are generally more useful.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How are hypothesis evaluated, </a:t>
            </a:r>
            <a:r>
              <a:rPr lang="en-US" sz="2000" b="1" dirty="0"/>
              <a:t>deterministically</a:t>
            </a:r>
            <a:r>
              <a:rPr lang="en-US" sz="2000" dirty="0"/>
              <a:t> or </a:t>
            </a:r>
            <a:r>
              <a:rPr lang="en-US" sz="2000" b="1" dirty="0"/>
              <a:t>stochastically</a:t>
            </a:r>
            <a:r>
              <a:rPr lang="en-US" sz="2000" dirty="0"/>
              <a:t>?</a:t>
            </a:r>
          </a:p>
          <a:p>
            <a:r>
              <a:rPr lang="en-US" sz="2000" dirty="0"/>
              <a:t>For deterministic hypotheses, a training example is either </a:t>
            </a:r>
            <a:r>
              <a:rPr lang="en-US" sz="2000" b="1" dirty="0"/>
              <a:t>consistent</a:t>
            </a:r>
            <a:r>
              <a:rPr lang="en-US" sz="2000" dirty="0"/>
              <a:t> or </a:t>
            </a:r>
            <a:r>
              <a:rPr lang="en-US" sz="2000" b="1" dirty="0"/>
              <a:t>inconsistent</a:t>
            </a:r>
            <a:r>
              <a:rPr lang="en-US" sz="2000" dirty="0"/>
              <a:t>;</a:t>
            </a:r>
          </a:p>
          <a:p>
            <a:r>
              <a:rPr lang="en-US" sz="2000" dirty="0"/>
              <a:t>For stochastic hypotheses, a training example is </a:t>
            </a:r>
            <a:r>
              <a:rPr lang="en-US" sz="2000" b="1" dirty="0"/>
              <a:t>more likely </a:t>
            </a:r>
            <a:r>
              <a:rPr lang="en-US" sz="2000" dirty="0"/>
              <a:t>or </a:t>
            </a:r>
            <a:r>
              <a:rPr lang="en-US" sz="2000" b="1" dirty="0"/>
              <a:t>less likely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Is the hypothesis </a:t>
            </a:r>
            <a:r>
              <a:rPr lang="en-US" sz="2000" b="1" dirty="0"/>
              <a:t>symbolic</a:t>
            </a:r>
            <a:r>
              <a:rPr lang="en-US" sz="2000" dirty="0"/>
              <a:t> (discrete) or </a:t>
            </a:r>
            <a:r>
              <a:rPr lang="en-US" sz="2000" b="1" dirty="0"/>
              <a:t>continuous</a:t>
            </a:r>
            <a:r>
              <a:rPr lang="en-US" sz="2000" dirty="0"/>
              <a:t>?</a:t>
            </a:r>
          </a:p>
          <a:p>
            <a:r>
              <a:rPr lang="en-US" sz="2000" dirty="0"/>
              <a:t>Symbolic when described by a set of discrete choices, found by combinatorial search methods;</a:t>
            </a:r>
          </a:p>
          <a:p>
            <a:r>
              <a:rPr lang="en-US" sz="2000" dirty="0"/>
              <a:t>Continues when described by a set of continues parameters, found by numerical search methods;</a:t>
            </a:r>
          </a:p>
          <a:p>
            <a:r>
              <a:rPr lang="en-US" sz="2000" dirty="0"/>
              <a:t>Mixed hypotheses when both kinds are needed.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89639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0AD1D-28CA-ED49-8257-89C851B5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B00D8-2262-5D41-9752-EB7803F14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sz="2000" dirty="0"/>
              <a:t>Search procedure:</a:t>
            </a:r>
          </a:p>
          <a:p>
            <a:r>
              <a:rPr lang="en-US" sz="2000" dirty="0"/>
              <a:t>Direct computation: No search, just calculate what is needed;</a:t>
            </a:r>
          </a:p>
          <a:p>
            <a:r>
              <a:rPr lang="en-US" sz="2000" dirty="0"/>
              <a:t>Local search: start with an initial hypothesis and refine it;</a:t>
            </a:r>
          </a:p>
          <a:p>
            <a:r>
              <a:rPr lang="en-US" sz="2000" dirty="0"/>
              <a:t>Constructive search: build the hypothesis from scratch.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Timing:</a:t>
            </a:r>
          </a:p>
          <a:p>
            <a:r>
              <a:rPr lang="en-US" sz="2000" dirty="0"/>
              <a:t>Lazy: Learning performed at the time that is needed;</a:t>
            </a:r>
          </a:p>
          <a:p>
            <a:r>
              <a:rPr lang="en-US" sz="2000" dirty="0"/>
              <a:t>Eager: Learning is performed upfront;</a:t>
            </a:r>
          </a:p>
          <a:p>
            <a:pPr lvl="1"/>
            <a:r>
              <a:rPr lang="en-US" sz="1800" dirty="0"/>
              <a:t>Online: Learning based on each pattern as it is observed;</a:t>
            </a:r>
          </a:p>
          <a:p>
            <a:pPr lvl="1"/>
            <a:r>
              <a:rPr lang="en-US" sz="1800" dirty="0"/>
              <a:t>Batch: Collect training examples, analyze them, output a hypothesis.</a:t>
            </a:r>
          </a:p>
        </p:txBody>
      </p:sp>
    </p:spTree>
    <p:extLst>
      <p:ext uri="{BB962C8B-B14F-4D97-AF65-F5344CB8AC3E}">
        <p14:creationId xmlns:p14="http://schemas.microsoft.com/office/powerpoint/2010/main" val="2023394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BEAF7-2570-1545-BD02-8D550490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38" y="260350"/>
            <a:ext cx="11320462" cy="577850"/>
          </a:xfrm>
        </p:spPr>
        <p:txBody>
          <a:bodyPr/>
          <a:lstStyle/>
          <a:p>
            <a:r>
              <a:rPr lang="en-US" dirty="0"/>
              <a:t>Prerequisite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1F3BF-2EB7-1A48-A7DF-8E7D533AD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738" y="1052513"/>
            <a:ext cx="6376342" cy="4967287"/>
          </a:xfrm>
        </p:spPr>
        <p:txBody>
          <a:bodyPr anchor="ctr"/>
          <a:lstStyle/>
          <a:p>
            <a:r>
              <a:rPr lang="en-US" sz="1800" dirty="0"/>
              <a:t>CEGE0096 or equivalent.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Programming knowledge:</a:t>
            </a:r>
          </a:p>
          <a:p>
            <a:pPr lvl="1"/>
            <a:r>
              <a:rPr lang="en-US" sz="1400" dirty="0"/>
              <a:t>Imperative programming; </a:t>
            </a:r>
          </a:p>
          <a:p>
            <a:pPr lvl="1"/>
            <a:r>
              <a:rPr lang="en-US" sz="1400" dirty="0"/>
              <a:t>Foundations of object-oriented programming;</a:t>
            </a:r>
          </a:p>
          <a:p>
            <a:pPr lvl="1"/>
            <a:endParaRPr lang="en-US" sz="1400" dirty="0"/>
          </a:p>
          <a:p>
            <a:r>
              <a:rPr lang="en-US" sz="1800" dirty="0"/>
              <a:t>Python and its ecosystem:</a:t>
            </a:r>
          </a:p>
          <a:p>
            <a:pPr lvl="1"/>
            <a:r>
              <a:rPr lang="en-US" sz="1400" dirty="0"/>
              <a:t>Anaconda</a:t>
            </a:r>
          </a:p>
          <a:p>
            <a:pPr lvl="1"/>
            <a:r>
              <a:rPr lang="en-US" sz="1400" dirty="0"/>
              <a:t>Jupiter notebooks</a:t>
            </a:r>
          </a:p>
          <a:p>
            <a:pPr lvl="1"/>
            <a:r>
              <a:rPr lang="en-US" sz="1400" dirty="0"/>
              <a:t>Git</a:t>
            </a:r>
          </a:p>
          <a:p>
            <a:pPr lvl="1"/>
            <a:r>
              <a:rPr lang="en-US" sz="1400" dirty="0"/>
              <a:t>PyCharm</a:t>
            </a:r>
          </a:p>
          <a:p>
            <a:endParaRPr lang="en-US" sz="1600" dirty="0"/>
          </a:p>
          <a:p>
            <a:r>
              <a:rPr lang="en-US" sz="1800" dirty="0"/>
              <a:t>Independence in solving problems computationally.</a:t>
            </a:r>
          </a:p>
          <a:p>
            <a:endParaRPr lang="en-US" sz="1800" dirty="0"/>
          </a:p>
          <a:p>
            <a:r>
              <a:rPr lang="en-US" sz="1800" dirty="0"/>
              <a:t>Foundations of Algebra, Calculus, Statistics and Probability Theory.</a:t>
            </a:r>
            <a:endParaRPr lang="en-US" sz="1400" dirty="0"/>
          </a:p>
          <a:p>
            <a:endParaRPr lang="en-US" sz="1600" dirty="0"/>
          </a:p>
        </p:txBody>
      </p:sp>
      <p:pic>
        <p:nvPicPr>
          <p:cNvPr id="4100" name="Picture 4" descr="Summary of CEGE0096: Geospatial Programming (20/21)">
            <a:extLst>
              <a:ext uri="{FF2B5EF4-FFF2-40B4-BE49-F238E27FC236}">
                <a16:creationId xmlns:a16="http://schemas.microsoft.com/office/drawing/2014/main" id="{9ED70A2C-6E9C-2842-A8D7-CD097782D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0304" y="1203391"/>
            <a:ext cx="5159896" cy="161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8DE02FE1-7424-6140-B99A-2560C747F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5162" y="3181050"/>
            <a:ext cx="3370179" cy="113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55DAC29D-1CAC-4F47-9ED2-26887D7AB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0217" y="4345261"/>
            <a:ext cx="2360069" cy="106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80CECE31-6B83-4C46-8402-4B7A0017C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1057" y="5628645"/>
            <a:ext cx="2229195" cy="55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scikit-learn - Wikipedia">
            <a:extLst>
              <a:ext uri="{FF2B5EF4-FFF2-40B4-BE49-F238E27FC236}">
                <a16:creationId xmlns:a16="http://schemas.microsoft.com/office/drawing/2014/main" id="{81935BDA-BAE2-3A4D-98ED-BB55C58B4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40169" y="5350159"/>
            <a:ext cx="2060349" cy="110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304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BEAF7-2570-1545-BD02-8D550490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38" y="260350"/>
            <a:ext cx="11320462" cy="577850"/>
          </a:xfrm>
        </p:spPr>
        <p:txBody>
          <a:bodyPr/>
          <a:lstStyle/>
          <a:p>
            <a:r>
              <a:rPr lang="en-US" dirty="0"/>
              <a:t>Module Venue and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1F3BF-2EB7-1A48-A7DF-8E7D533AD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738" y="1052513"/>
            <a:ext cx="6376342" cy="4967287"/>
          </a:xfrm>
        </p:spPr>
        <p:txBody>
          <a:bodyPr anchor="ctr"/>
          <a:lstStyle/>
          <a:p>
            <a:r>
              <a:rPr lang="en-US" sz="2000" dirty="0"/>
              <a:t>Fully online.</a:t>
            </a:r>
          </a:p>
          <a:p>
            <a:endParaRPr lang="en-US" sz="2000" dirty="0"/>
          </a:p>
          <a:p>
            <a:r>
              <a:rPr lang="en-US" sz="2000" dirty="0"/>
              <a:t>Lectures and practicals will be released </a:t>
            </a:r>
            <a:br>
              <a:rPr lang="en-US" sz="2000" dirty="0"/>
            </a:br>
            <a:r>
              <a:rPr lang="en-US" sz="2000" dirty="0"/>
              <a:t>every Thursday.</a:t>
            </a:r>
          </a:p>
          <a:p>
            <a:endParaRPr lang="en-US" sz="2000" dirty="0"/>
          </a:p>
          <a:p>
            <a:r>
              <a:rPr lang="en-US" sz="2000" dirty="0"/>
              <a:t>1 hour of synchronous Q&amp;A:</a:t>
            </a:r>
          </a:p>
          <a:p>
            <a:pPr lvl="1"/>
            <a:r>
              <a:rPr lang="en-US" sz="1600" dirty="0"/>
              <a:t>every Monday 2-3 PM (UK time).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70CAC9-30B9-874B-BC48-9C19ACCB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0096" y="2037680"/>
            <a:ext cx="4495428" cy="2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103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7">
            <a:extLst>
              <a:ext uri="{FF2B5EF4-FFF2-40B4-BE49-F238E27FC236}">
                <a16:creationId xmlns:a16="http://schemas.microsoft.com/office/drawing/2014/main" id="{AC973FEB-88B0-C34E-901F-5ADE46D005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5115677"/>
              </p:ext>
            </p:extLst>
          </p:nvPr>
        </p:nvGraphicFramePr>
        <p:xfrm>
          <a:off x="551384" y="1340768"/>
          <a:ext cx="10657184" cy="40233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26120">
                  <a:extLst>
                    <a:ext uri="{9D8B030D-6E8A-4147-A177-3AD203B41FA5}">
                      <a16:colId xmlns:a16="http://schemas.microsoft.com/office/drawing/2014/main" val="3078909967"/>
                    </a:ext>
                  </a:extLst>
                </a:gridCol>
                <a:gridCol w="8051370">
                  <a:extLst>
                    <a:ext uri="{9D8B030D-6E8A-4147-A177-3AD203B41FA5}">
                      <a16:colId xmlns:a16="http://schemas.microsoft.com/office/drawing/2014/main" val="4175092865"/>
                    </a:ext>
                  </a:extLst>
                </a:gridCol>
                <a:gridCol w="1779694">
                  <a:extLst>
                    <a:ext uri="{9D8B030D-6E8A-4147-A177-3AD203B41FA5}">
                      <a16:colId xmlns:a16="http://schemas.microsoft.com/office/drawing/2014/main" val="3342569652"/>
                    </a:ext>
                  </a:extLst>
                </a:gridCol>
              </a:tblGrid>
              <a:tr h="12730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Room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204475"/>
                  </a:ext>
                </a:extLst>
              </a:tr>
              <a:tr h="199317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366718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566211"/>
                  </a:ext>
                </a:extLst>
              </a:tr>
              <a:tr h="199317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Decision 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798198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342483"/>
                  </a:ext>
                </a:extLst>
              </a:tr>
              <a:tr h="199317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Instance-Based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77751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719908"/>
                  </a:ext>
                </a:extLst>
              </a:tr>
              <a:tr h="199317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Bayesian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280316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896800"/>
                  </a:ext>
                </a:extLst>
              </a:tr>
              <a:tr h="199317"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00861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34155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642F6DE2-BDD6-DA40-AA9B-B1E16328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Structure - Part I</a:t>
            </a:r>
          </a:p>
        </p:txBody>
      </p:sp>
    </p:spTree>
    <p:extLst>
      <p:ext uri="{BB962C8B-B14F-4D97-AF65-F5344CB8AC3E}">
        <p14:creationId xmlns:p14="http://schemas.microsoft.com/office/powerpoint/2010/main" val="3813812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7">
            <a:extLst>
              <a:ext uri="{FF2B5EF4-FFF2-40B4-BE49-F238E27FC236}">
                <a16:creationId xmlns:a16="http://schemas.microsoft.com/office/drawing/2014/main" id="{AC973FEB-88B0-C34E-901F-5ADE46D005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723726"/>
              </p:ext>
            </p:extLst>
          </p:nvPr>
        </p:nvGraphicFramePr>
        <p:xfrm>
          <a:off x="551384" y="1340768"/>
          <a:ext cx="10657183" cy="40233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26120">
                  <a:extLst>
                    <a:ext uri="{9D8B030D-6E8A-4147-A177-3AD203B41FA5}">
                      <a16:colId xmlns:a16="http://schemas.microsoft.com/office/drawing/2014/main" val="3078909967"/>
                    </a:ext>
                  </a:extLst>
                </a:gridCol>
                <a:gridCol w="8051369">
                  <a:extLst>
                    <a:ext uri="{9D8B030D-6E8A-4147-A177-3AD203B41FA5}">
                      <a16:colId xmlns:a16="http://schemas.microsoft.com/office/drawing/2014/main" val="4175092865"/>
                    </a:ext>
                  </a:extLst>
                </a:gridCol>
                <a:gridCol w="1779694">
                  <a:extLst>
                    <a:ext uri="{9D8B030D-6E8A-4147-A177-3AD203B41FA5}">
                      <a16:colId xmlns:a16="http://schemas.microsoft.com/office/drawing/2014/main" val="3342569652"/>
                    </a:ext>
                  </a:extLst>
                </a:gridCol>
              </a:tblGrid>
              <a:tr h="12730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Room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204475"/>
                  </a:ext>
                </a:extLst>
              </a:tr>
              <a:tr h="199317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Model Ensembles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366718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566211"/>
                  </a:ext>
                </a:extLst>
              </a:tr>
              <a:tr h="199317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Learning Theory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798198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342483"/>
                  </a:ext>
                </a:extLst>
              </a:tr>
              <a:tr h="199317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Reinforcement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77751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719908"/>
                  </a:ext>
                </a:extLst>
              </a:tr>
              <a:tr h="199317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Unsupervised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280316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896800"/>
                  </a:ext>
                </a:extLst>
              </a:tr>
              <a:tr h="199317"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00861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34155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642F6DE2-BDD6-DA40-AA9B-B1E16328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Structure - Part II</a:t>
            </a:r>
          </a:p>
        </p:txBody>
      </p:sp>
    </p:spTree>
    <p:extLst>
      <p:ext uri="{BB962C8B-B14F-4D97-AF65-F5344CB8AC3E}">
        <p14:creationId xmlns:p14="http://schemas.microsoft.com/office/powerpoint/2010/main" val="477663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A25D3-E029-8648-B525-F4AE5CCF0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27E0B-EF0C-D148-AF48-E4EAC5D4C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2400" dirty="0"/>
              <a:t>Group Project (50%)</a:t>
            </a:r>
          </a:p>
          <a:p>
            <a:pPr lvl="1"/>
            <a:r>
              <a:rPr lang="en-US" sz="2000" dirty="0"/>
              <a:t>Develop machine learning solutions using real data.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Written Examination (50%)</a:t>
            </a:r>
          </a:p>
          <a:p>
            <a:pPr lvl="1"/>
            <a:r>
              <a:rPr lang="en-US" sz="2000" dirty="0"/>
              <a:t>Theory and exercises;</a:t>
            </a:r>
          </a:p>
          <a:p>
            <a:pPr lvl="1"/>
            <a:r>
              <a:rPr lang="en-US" sz="2000" dirty="0"/>
              <a:t>Open book, 24 hours (normally 2 hours).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F48A0B8-AA58-E042-89C4-9730F23E7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2400" y="805813"/>
            <a:ext cx="356788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E977C0-6879-8847-A16D-F8FD8B15E5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0176" y="2063445"/>
            <a:ext cx="3560104" cy="410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99303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" id="{1224396A-2A4D-AD4C-8B86-A13D9AF8D7B7}" vid="{0D09331F-2C48-0845-99C3-C50F3E89D2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1_Custom Design</Template>
  <TotalTime>12863</TotalTime>
  <Words>2570</Words>
  <Application>Microsoft Macintosh PowerPoint</Application>
  <PresentationFormat>Widescreen</PresentationFormat>
  <Paragraphs>758</Paragraphs>
  <Slides>42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Cambria Math</vt:lpstr>
      <vt:lpstr>Helvetica Neue</vt:lpstr>
      <vt:lpstr>Helvetica Neue Light</vt:lpstr>
      <vt:lpstr>1_Custom Design</vt:lpstr>
      <vt:lpstr>  CEGE0004: Machine Learning for Data Science Lecture 1: Introduction  Dr. Aldo Lipani</vt:lpstr>
      <vt:lpstr>Welcome!</vt:lpstr>
      <vt:lpstr>PowerPoint Presentation</vt:lpstr>
      <vt:lpstr>Learning Outcomes</vt:lpstr>
      <vt:lpstr>Prerequisite</vt:lpstr>
      <vt:lpstr>Module Venue and Schedule</vt:lpstr>
      <vt:lpstr>Module Structure - Part I</vt:lpstr>
      <vt:lpstr>Module Structure - Part II</vt:lpstr>
      <vt:lpstr>Assessments</vt:lpstr>
      <vt:lpstr>Recommended Readings</vt:lpstr>
      <vt:lpstr>Data Science</vt:lpstr>
      <vt:lpstr>The World We Live In</vt:lpstr>
      <vt:lpstr>Enabling Technology</vt:lpstr>
      <vt:lpstr>What is a Data Scientist?</vt:lpstr>
      <vt:lpstr>What is Data Science?</vt:lpstr>
      <vt:lpstr>The Big Data Meme</vt:lpstr>
      <vt:lpstr>Data Science</vt:lpstr>
      <vt:lpstr>An Example that Qualifies as Data Science</vt:lpstr>
      <vt:lpstr>Is the Success of Deep Learning the Result of Data Science?</vt:lpstr>
      <vt:lpstr>The 6 Data Science Activities</vt:lpstr>
      <vt:lpstr>Machine Learning</vt:lpstr>
      <vt:lpstr>What is Machine Learning?</vt:lpstr>
      <vt:lpstr>Machine Learning as a New Programming Paradigm</vt:lpstr>
      <vt:lpstr>Types of Learning</vt:lpstr>
      <vt:lpstr>Some Classic Examples (Supervised Learning)</vt:lpstr>
      <vt:lpstr>Some Classic Examples (Unsupervised)</vt:lpstr>
      <vt:lpstr>Reinforcement Learning</vt:lpstr>
      <vt:lpstr>When should we use Machine Learning?</vt:lpstr>
      <vt:lpstr>Machine Learning in a Nutshell</vt:lpstr>
      <vt:lpstr>The 5 Machine Learning Churches</vt:lpstr>
      <vt:lpstr>Inductive Learning</vt:lpstr>
      <vt:lpstr>Representation/Evaluation/Optimization</vt:lpstr>
      <vt:lpstr>Inductive Learning</vt:lpstr>
      <vt:lpstr>Inductive Learning</vt:lpstr>
      <vt:lpstr>A Learning Problem</vt:lpstr>
      <vt:lpstr>Hypothesis Space</vt:lpstr>
      <vt:lpstr>Hypothesis Space: Simple Rules</vt:lpstr>
      <vt:lpstr>Hypothesis Space: m-of-n-rules</vt:lpstr>
      <vt:lpstr>Two Views of Learning</vt:lpstr>
      <vt:lpstr>Key Issues in Machine Learning</vt:lpstr>
      <vt:lpstr>Hypothesis Spaces</vt:lpstr>
      <vt:lpstr>Learning Algorithms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Lipani, Aldo</dc:creator>
  <cp:lastModifiedBy>Lipani, Aldo</cp:lastModifiedBy>
  <cp:revision>172</cp:revision>
  <cp:lastPrinted>2012-07-12T12:58:07Z</cp:lastPrinted>
  <dcterms:created xsi:type="dcterms:W3CDTF">2020-10-03T22:41:10Z</dcterms:created>
  <dcterms:modified xsi:type="dcterms:W3CDTF">2021-01-10T22:34:04Z</dcterms:modified>
</cp:coreProperties>
</file>